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6"/>
  </p:notesMasterIdLst>
  <p:handoutMasterIdLst>
    <p:handoutMasterId r:id="rId27"/>
  </p:handoutMasterIdLst>
  <p:sldIdLst>
    <p:sldId id="256" r:id="rId2"/>
    <p:sldId id="290" r:id="rId3"/>
    <p:sldId id="289" r:id="rId4"/>
    <p:sldId id="292" r:id="rId5"/>
    <p:sldId id="291" r:id="rId6"/>
    <p:sldId id="308" r:id="rId7"/>
    <p:sldId id="309" r:id="rId8"/>
    <p:sldId id="294" r:id="rId9"/>
    <p:sldId id="295" r:id="rId10"/>
    <p:sldId id="280" r:id="rId11"/>
    <p:sldId id="296" r:id="rId12"/>
    <p:sldId id="297" r:id="rId13"/>
    <p:sldId id="306" r:id="rId14"/>
    <p:sldId id="305" r:id="rId15"/>
    <p:sldId id="298" r:id="rId16"/>
    <p:sldId id="299" r:id="rId17"/>
    <p:sldId id="311" r:id="rId18"/>
    <p:sldId id="300" r:id="rId19"/>
    <p:sldId id="310" r:id="rId20"/>
    <p:sldId id="301" r:id="rId21"/>
    <p:sldId id="302" r:id="rId22"/>
    <p:sldId id="272" r:id="rId23"/>
    <p:sldId id="287" r:id="rId24"/>
    <p:sldId id="304" r:id="rId25"/>
  </p:sldIdLst>
  <p:sldSz cx="9144000" cy="6858000" type="screen4x3"/>
  <p:notesSz cx="6735763" cy="9866313"/>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3" autoAdjust="0"/>
    <p:restoredTop sz="86458" autoAdjust="0"/>
  </p:normalViewPr>
  <p:slideViewPr>
    <p:cSldViewPr>
      <p:cViewPr varScale="1">
        <p:scale>
          <a:sx n="79" d="100"/>
          <a:sy n="79" d="100"/>
        </p:scale>
        <p:origin x="-96" y="-612"/>
      </p:cViewPr>
      <p:guideLst>
        <p:guide orient="horz" pos="2160"/>
        <p:guide pos="2880"/>
      </p:guideLst>
    </p:cSldViewPr>
  </p:slideViewPr>
  <p:outlineViewPr>
    <p:cViewPr>
      <p:scale>
        <a:sx n="33" d="100"/>
        <a:sy n="33" d="100"/>
      </p:scale>
      <p:origin x="0" y="8778"/>
    </p:cViewPr>
  </p:outlineViewPr>
  <p:notesTextViewPr>
    <p:cViewPr>
      <p:scale>
        <a:sx n="1" d="1"/>
        <a:sy n="1" d="1"/>
      </p:scale>
      <p:origin x="0" y="0"/>
    </p:cViewPr>
  </p:notesTextViewPr>
  <p:sorterViewPr>
    <p:cViewPr>
      <p:scale>
        <a:sx n="44" d="100"/>
        <a:sy n="4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ー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1EF0023E-29AF-4CB5-B9C9-C3891BA03A9D}" type="datetimeFigureOut">
              <a:rPr lang="ja-JP" altLang="en-US"/>
              <a:pPr>
                <a:defRPr/>
              </a:pPr>
              <a:t>2016/12/22</a:t>
            </a:fld>
            <a:endParaRPr lang="ja-JP" altLang="en-US"/>
          </a:p>
        </p:txBody>
      </p:sp>
      <p:sp>
        <p:nvSpPr>
          <p:cNvPr id="4" name="フッター プレースホルダー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5" name="スライド番号プレースホルダー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8C77D118-1732-4172-92AD-7032870ECF9D}" type="slidenum">
              <a:rPr lang="ja-JP" altLang="en-US"/>
              <a:pPr>
                <a:defRPr/>
              </a:pPr>
              <a:t>‹#›</a:t>
            </a:fld>
            <a:endParaRPr lang="ja-JP" altLang="en-US"/>
          </a:p>
        </p:txBody>
      </p:sp>
    </p:spTree>
    <p:extLst>
      <p:ext uri="{BB962C8B-B14F-4D97-AF65-F5344CB8AC3E}">
        <p14:creationId xmlns:p14="http://schemas.microsoft.com/office/powerpoint/2010/main" val="16943623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ー 2"/>
          <p:cNvSpPr>
            <a:spLocks noGrp="1"/>
          </p:cNvSpPr>
          <p:nvPr>
            <p:ph type="dt" idx="1"/>
          </p:nvPr>
        </p:nvSpPr>
        <p:spPr>
          <a:xfrm>
            <a:off x="3814763" y="0"/>
            <a:ext cx="2919412" cy="493713"/>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BE3F2D5-C051-4A66-986E-1E192ACCFF6B}" type="datetimeFigureOut">
              <a:rPr lang="ja-JP" altLang="en-US"/>
              <a:pPr>
                <a:defRPr/>
              </a:pPr>
              <a:t>2016/12/22</a:t>
            </a:fld>
            <a:endParaRPr lang="ja-JP" altLang="en-US"/>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ー 4"/>
          <p:cNvSpPr>
            <a:spLocks noGrp="1"/>
          </p:cNvSpPr>
          <p:nvPr>
            <p:ph type="body" sz="quarter" idx="3"/>
          </p:nvPr>
        </p:nvSpPr>
        <p:spPr>
          <a:xfrm>
            <a:off x="673100" y="4686300"/>
            <a:ext cx="5389563" cy="4440238"/>
          </a:xfrm>
          <a:prstGeom prst="rect">
            <a:avLst/>
          </a:prstGeom>
        </p:spPr>
        <p:txBody>
          <a:bodyPr vert="horz" lIns="91440" tIns="45720" rIns="91440" bIns="45720" rtlCol="0"/>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ja-JP" altLang="en-US" noProof="0"/>
          </a:p>
        </p:txBody>
      </p:sp>
      <p:sp>
        <p:nvSpPr>
          <p:cNvPr id="6" name="フッター プレースホルダー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ー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AD8268A5-EB58-40C7-B8DB-18A75AF779B5}" type="slidenum">
              <a:rPr lang="ja-JP" altLang="en-US"/>
              <a:pPr>
                <a:defRPr/>
              </a:pPr>
              <a:t>‹#›</a:t>
            </a:fld>
            <a:endParaRPr lang="ja-JP" altLang="en-US"/>
          </a:p>
        </p:txBody>
      </p:sp>
    </p:spTree>
    <p:extLst>
      <p:ext uri="{BB962C8B-B14F-4D97-AF65-F5344CB8AC3E}">
        <p14:creationId xmlns:p14="http://schemas.microsoft.com/office/powerpoint/2010/main" val="1482967547"/>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kumimoji="1" sz="1200" kern="1200">
        <a:solidFill>
          <a:schemeClr val="tx1"/>
        </a:solidFill>
        <a:latin typeface="+mn-lt"/>
        <a:ea typeface="+mn-ea"/>
        <a:cs typeface="+mn-cs"/>
      </a:defRPr>
    </a:lvl1pPr>
    <a:lvl2pPr marL="457200" algn="l" rtl="0" fontAlgn="base">
      <a:spcBef>
        <a:spcPct val="30000"/>
      </a:spcBef>
      <a:spcAft>
        <a:spcPct val="0"/>
      </a:spcAft>
      <a:defRPr kumimoji="1" sz="1200" kern="1200">
        <a:solidFill>
          <a:schemeClr val="tx1"/>
        </a:solidFill>
        <a:latin typeface="+mn-lt"/>
        <a:ea typeface="+mn-ea"/>
        <a:cs typeface="+mn-cs"/>
      </a:defRPr>
    </a:lvl2pPr>
    <a:lvl3pPr marL="914400" algn="l" rtl="0" fontAlgn="base">
      <a:spcBef>
        <a:spcPct val="30000"/>
      </a:spcBef>
      <a:spcAft>
        <a:spcPct val="0"/>
      </a:spcAft>
      <a:defRPr kumimoji="1" sz="1200" kern="1200">
        <a:solidFill>
          <a:schemeClr val="tx1"/>
        </a:solidFill>
        <a:latin typeface="+mn-lt"/>
        <a:ea typeface="+mn-ea"/>
        <a:cs typeface="+mn-cs"/>
      </a:defRPr>
    </a:lvl3pPr>
    <a:lvl4pPr marL="1371600" algn="l" rtl="0" fontAlgn="base">
      <a:spcBef>
        <a:spcPct val="30000"/>
      </a:spcBef>
      <a:spcAft>
        <a:spcPct val="0"/>
      </a:spcAft>
      <a:defRPr kumimoji="1" sz="1200" kern="1200">
        <a:solidFill>
          <a:schemeClr val="tx1"/>
        </a:solidFill>
        <a:latin typeface="+mn-lt"/>
        <a:ea typeface="+mn-ea"/>
        <a:cs typeface="+mn-cs"/>
      </a:defRPr>
    </a:lvl4pPr>
    <a:lvl5pPr marL="1828800" algn="l" rtl="0" fontAlgn="base">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16387"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82AE3E3E-D286-4C9D-8C7A-82F25081451C}" type="slidenum">
              <a:rPr lang="ja-JP" altLang="en-US">
                <a:latin typeface="Calibri" pitchFamily="34" charset="0"/>
              </a:rPr>
              <a:pPr fontAlgn="base">
                <a:spcBef>
                  <a:spcPct val="0"/>
                </a:spcBef>
                <a:spcAft>
                  <a:spcPct val="0"/>
                </a:spcAft>
              </a:pPr>
              <a:t>1</a:t>
            </a:fld>
            <a:endParaRPr lang="en-US" altLang="ja-JP">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6"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36867"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7B2AB7C0-D97E-45A9-B0A8-951A87150B7F}" type="slidenum">
              <a:rPr lang="ja-JP" altLang="en-US">
                <a:latin typeface="Calibri" pitchFamily="34" charset="0"/>
              </a:rPr>
              <a:pPr fontAlgn="base">
                <a:spcBef>
                  <a:spcPct val="0"/>
                </a:spcBef>
                <a:spcAft>
                  <a:spcPct val="0"/>
                </a:spcAft>
              </a:pPr>
              <a:t>10</a:t>
            </a:fld>
            <a:endParaRPr lang="en-US" altLang="ja-JP">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38915"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25DEC9A3-3F3D-4324-ADB0-9B25F179D767}" type="slidenum">
              <a:rPr lang="ja-JP" altLang="en-US">
                <a:latin typeface="Calibri" pitchFamily="34" charset="0"/>
              </a:rPr>
              <a:pPr fontAlgn="base">
                <a:spcBef>
                  <a:spcPct val="0"/>
                </a:spcBef>
                <a:spcAft>
                  <a:spcPct val="0"/>
                </a:spcAft>
              </a:pPr>
              <a:t>11</a:t>
            </a:fld>
            <a:endParaRPr lang="en-US" altLang="ja-JP">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40963"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81B6548C-2B69-420E-928D-18557EB02D27}" type="slidenum">
              <a:rPr lang="ja-JP" altLang="en-US">
                <a:latin typeface="Calibri" pitchFamily="34" charset="0"/>
              </a:rPr>
              <a:pPr fontAlgn="base">
                <a:spcBef>
                  <a:spcPct val="0"/>
                </a:spcBef>
                <a:spcAft>
                  <a:spcPct val="0"/>
                </a:spcAft>
              </a:pPr>
              <a:t>12</a:t>
            </a:fld>
            <a:endParaRPr lang="en-US" altLang="ja-JP">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0"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43011"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7A260D19-2955-4FE9-B76D-3F66FC03EE9D}" type="slidenum">
              <a:rPr lang="ja-JP" altLang="en-US">
                <a:latin typeface="Calibri" pitchFamily="34" charset="0"/>
              </a:rPr>
              <a:pPr fontAlgn="base">
                <a:spcBef>
                  <a:spcPct val="0"/>
                </a:spcBef>
                <a:spcAft>
                  <a:spcPct val="0"/>
                </a:spcAft>
              </a:pPr>
              <a:t>13</a:t>
            </a:fld>
            <a:endParaRPr lang="en-US" altLang="ja-JP">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51203"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27C387BA-5405-49DE-89B9-5F84B50081A9}" type="slidenum">
              <a:rPr lang="ja-JP" altLang="en-US">
                <a:latin typeface="Calibri" pitchFamily="34" charset="0"/>
              </a:rPr>
              <a:pPr fontAlgn="base">
                <a:spcBef>
                  <a:spcPct val="0"/>
                </a:spcBef>
                <a:spcAft>
                  <a:spcPct val="0"/>
                </a:spcAft>
              </a:pPr>
              <a:t>14</a:t>
            </a:fld>
            <a:endParaRPr lang="en-US" altLang="ja-JP">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8"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45059"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EC02CC99-F037-4C70-A242-89AC1D74D38A}" type="slidenum">
              <a:rPr lang="ja-JP" altLang="en-US">
                <a:latin typeface="Calibri" pitchFamily="34" charset="0"/>
              </a:rPr>
              <a:pPr fontAlgn="base">
                <a:spcBef>
                  <a:spcPct val="0"/>
                </a:spcBef>
                <a:spcAft>
                  <a:spcPct val="0"/>
                </a:spcAft>
              </a:pPr>
              <a:t>15</a:t>
            </a:fld>
            <a:endParaRPr lang="en-US" altLang="ja-JP">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47107"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DF4E1D67-8993-4A2F-8E07-201C6B444458}" type="slidenum">
              <a:rPr lang="ja-JP" altLang="en-US">
                <a:latin typeface="Calibri" pitchFamily="34" charset="0"/>
              </a:rPr>
              <a:pPr fontAlgn="base">
                <a:spcBef>
                  <a:spcPct val="0"/>
                </a:spcBef>
                <a:spcAft>
                  <a:spcPct val="0"/>
                </a:spcAft>
              </a:pPr>
              <a:t>16</a:t>
            </a:fld>
            <a:endParaRPr lang="en-US" altLang="ja-JP">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66564" name="スライド番号プレースホルダー 3"/>
          <p:cNvSpPr txBox="1">
            <a:spLocks noGrp="1"/>
          </p:cNvSpPr>
          <p:nvPr/>
        </p:nvSpPr>
        <p:spPr bwMode="auto">
          <a:xfrm>
            <a:off x="3814763" y="9371013"/>
            <a:ext cx="29194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r"/>
            <a:fld id="{519E1E63-C844-4AB5-88F0-83E750DC688E}" type="slidenum">
              <a:rPr lang="ja-JP" altLang="en-US" sz="1200">
                <a:latin typeface="Calibri" pitchFamily="34" charset="0"/>
              </a:rPr>
              <a:pPr algn="r"/>
              <a:t>17</a:t>
            </a:fld>
            <a:endParaRPr lang="en-US" altLang="ja-JP" sz="120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49155"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8A0ACD0A-2570-4D50-BF91-4F3C54D9FF8C}" type="slidenum">
              <a:rPr lang="ja-JP" altLang="en-US">
                <a:latin typeface="Calibri" pitchFamily="34" charset="0"/>
              </a:rPr>
              <a:pPr fontAlgn="base">
                <a:spcBef>
                  <a:spcPct val="0"/>
                </a:spcBef>
                <a:spcAft>
                  <a:spcPct val="0"/>
                </a:spcAft>
              </a:pPr>
              <a:t>18</a:t>
            </a:fld>
            <a:endParaRPr lang="en-US" altLang="ja-JP">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64516" name="スライド番号プレースホルダー 3"/>
          <p:cNvSpPr txBox="1">
            <a:spLocks noGrp="1"/>
          </p:cNvSpPr>
          <p:nvPr/>
        </p:nvSpPr>
        <p:spPr bwMode="auto">
          <a:xfrm>
            <a:off x="3814763" y="9371013"/>
            <a:ext cx="29194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r"/>
            <a:fld id="{8F3F6DD0-4CB6-4A05-820E-27A68D2B0D18}" type="slidenum">
              <a:rPr lang="ja-JP" altLang="en-US" sz="1200">
                <a:latin typeface="Calibri" pitchFamily="34" charset="0"/>
              </a:rPr>
              <a:pPr algn="r"/>
              <a:t>19</a:t>
            </a:fld>
            <a:endParaRPr lang="en-US" altLang="ja-JP" sz="12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18435"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52C50BA7-F9B7-496A-89EC-31B76C5E3FFA}" type="slidenum">
              <a:rPr lang="ja-JP" altLang="en-US">
                <a:latin typeface="Calibri" pitchFamily="34" charset="0"/>
              </a:rPr>
              <a:pPr fontAlgn="base">
                <a:spcBef>
                  <a:spcPct val="0"/>
                </a:spcBef>
                <a:spcAft>
                  <a:spcPct val="0"/>
                </a:spcAft>
              </a:pPr>
              <a:t>2</a:t>
            </a:fld>
            <a:endParaRPr lang="en-US" altLang="ja-JP">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smtClean="0"/>
              <a:t>サンプルプログラムを理解</a:t>
            </a:r>
          </a:p>
        </p:txBody>
      </p:sp>
      <p:sp>
        <p:nvSpPr>
          <p:cNvPr id="53251"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FDF2F167-91CB-4EFF-9EF7-0FA0A6485FEF}" type="slidenum">
              <a:rPr lang="ja-JP" altLang="en-US">
                <a:latin typeface="Calibri" pitchFamily="34" charset="0"/>
              </a:rPr>
              <a:pPr fontAlgn="base">
                <a:spcBef>
                  <a:spcPct val="0"/>
                </a:spcBef>
                <a:spcAft>
                  <a:spcPct val="0"/>
                </a:spcAft>
              </a:pPr>
              <a:t>20</a:t>
            </a:fld>
            <a:endParaRPr lang="en-US" altLang="ja-JP">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8"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55299"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7308D139-A5CD-4C00-9B84-A4606691067C}" type="slidenum">
              <a:rPr lang="ja-JP" altLang="en-US">
                <a:latin typeface="Calibri" pitchFamily="34" charset="0"/>
              </a:rPr>
              <a:pPr fontAlgn="base">
                <a:spcBef>
                  <a:spcPct val="0"/>
                </a:spcBef>
                <a:spcAft>
                  <a:spcPct val="0"/>
                </a:spcAft>
              </a:pPr>
              <a:t>21</a:t>
            </a:fld>
            <a:endParaRPr lang="en-US" altLang="ja-JP">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57347"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260594D3-CC30-4D97-B838-884CA6FD149C}" type="slidenum">
              <a:rPr lang="ja-JP" altLang="en-US">
                <a:latin typeface="Calibri" pitchFamily="34" charset="0"/>
              </a:rPr>
              <a:pPr fontAlgn="base">
                <a:spcBef>
                  <a:spcPct val="0"/>
                </a:spcBef>
                <a:spcAft>
                  <a:spcPct val="0"/>
                </a:spcAft>
              </a:pPr>
              <a:t>22</a:t>
            </a:fld>
            <a:endParaRPr lang="en-US" altLang="ja-JP">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59395"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7191AD49-2DBB-4CBC-B376-576C65FFA5F9}" type="slidenum">
              <a:rPr lang="ja-JP" altLang="en-US">
                <a:latin typeface="Calibri" pitchFamily="34" charset="0"/>
              </a:rPr>
              <a:pPr fontAlgn="base">
                <a:spcBef>
                  <a:spcPct val="0"/>
                </a:spcBef>
                <a:spcAft>
                  <a:spcPct val="0"/>
                </a:spcAft>
              </a:pPr>
              <a:t>23</a:t>
            </a:fld>
            <a:endParaRPr lang="en-US" altLang="ja-JP">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61443"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F640C8FD-4E98-4631-BDFB-67524376F381}" type="slidenum">
              <a:rPr lang="ja-JP" altLang="en-US">
                <a:latin typeface="Calibri" pitchFamily="34" charset="0"/>
              </a:rPr>
              <a:pPr fontAlgn="base">
                <a:spcBef>
                  <a:spcPct val="0"/>
                </a:spcBef>
                <a:spcAft>
                  <a:spcPct val="0"/>
                </a:spcAft>
              </a:pPr>
              <a:t>24</a:t>
            </a:fld>
            <a:endParaRPr lang="en-US" altLang="ja-JP">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24579"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D32E282D-E973-47E7-967D-CD28CA72A197}" type="slidenum">
              <a:rPr lang="ja-JP" altLang="en-US">
                <a:latin typeface="Calibri" pitchFamily="34" charset="0"/>
              </a:rPr>
              <a:pPr fontAlgn="base">
                <a:spcBef>
                  <a:spcPct val="0"/>
                </a:spcBef>
                <a:spcAft>
                  <a:spcPct val="0"/>
                </a:spcAft>
              </a:pPr>
              <a:t>3</a:t>
            </a:fld>
            <a:endParaRPr lang="en-US" altLang="ja-JP">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20483"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F11D2DDA-257D-422E-A266-A710611A8F3F}" type="slidenum">
              <a:rPr lang="ja-JP" altLang="en-US">
                <a:latin typeface="Calibri" pitchFamily="34" charset="0"/>
              </a:rPr>
              <a:pPr fontAlgn="base">
                <a:spcBef>
                  <a:spcPct val="0"/>
                </a:spcBef>
                <a:spcAft>
                  <a:spcPct val="0"/>
                </a:spcAft>
              </a:pPr>
              <a:t>4</a:t>
            </a:fld>
            <a:endParaRPr lang="en-US" altLang="ja-JP">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26627"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B959EC1F-AAF5-4033-894C-10377915D05C}" type="slidenum">
              <a:rPr lang="ja-JP" altLang="en-US">
                <a:latin typeface="Calibri" pitchFamily="34" charset="0"/>
              </a:rPr>
              <a:pPr fontAlgn="base">
                <a:spcBef>
                  <a:spcPct val="0"/>
                </a:spcBef>
                <a:spcAft>
                  <a:spcPct val="0"/>
                </a:spcAft>
              </a:pPr>
              <a:t>5</a:t>
            </a:fld>
            <a:endParaRPr lang="en-US" altLang="ja-JP">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28675"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76C012AF-F74C-44E7-A639-C25E14AB925E}" type="slidenum">
              <a:rPr lang="ja-JP" altLang="en-US">
                <a:latin typeface="Calibri" pitchFamily="34" charset="0"/>
              </a:rPr>
              <a:pPr fontAlgn="base">
                <a:spcBef>
                  <a:spcPct val="0"/>
                </a:spcBef>
                <a:spcAft>
                  <a:spcPct val="0"/>
                </a:spcAft>
              </a:pPr>
              <a:t>6</a:t>
            </a:fld>
            <a:endParaRPr lang="en-US" altLang="ja-JP">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30723"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3C993DD1-3A90-4EA7-A1AA-B6D2990BA0F1}" type="slidenum">
              <a:rPr lang="ja-JP" altLang="en-US">
                <a:latin typeface="Calibri" pitchFamily="34" charset="0"/>
              </a:rPr>
              <a:pPr fontAlgn="base">
                <a:spcBef>
                  <a:spcPct val="0"/>
                </a:spcBef>
                <a:spcAft>
                  <a:spcPct val="0"/>
                </a:spcAft>
              </a:pPr>
              <a:t>7</a:t>
            </a:fld>
            <a:endParaRPr lang="en-US" altLang="ja-JP">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32771"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4DB8CE45-8BB8-4742-B2C5-DACC55629184}" type="slidenum">
              <a:rPr lang="ja-JP" altLang="en-US">
                <a:latin typeface="Calibri" pitchFamily="34" charset="0"/>
              </a:rPr>
              <a:pPr fontAlgn="base">
                <a:spcBef>
                  <a:spcPct val="0"/>
                </a:spcBef>
                <a:spcAft>
                  <a:spcPct val="0"/>
                </a:spcAft>
              </a:pPr>
              <a:t>8</a:t>
            </a:fld>
            <a:endParaRPr lang="en-US" altLang="ja-JP">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34819"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fld id="{A8E2344B-1A9C-4E4A-9900-CCBCAFBBF179}" type="slidenum">
              <a:rPr lang="ja-JP" altLang="en-US">
                <a:latin typeface="Calibri" pitchFamily="34" charset="0"/>
              </a:rPr>
              <a:pPr fontAlgn="base">
                <a:spcBef>
                  <a:spcPct val="0"/>
                </a:spcBef>
                <a:spcAft>
                  <a:spcPct val="0"/>
                </a:spcAft>
              </a:pPr>
              <a:t>9</a:t>
            </a:fld>
            <a:endParaRPr lang="en-US" altLang="ja-JP">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763713" y="5445125"/>
            <a:ext cx="5327650" cy="750888"/>
          </a:xfrm>
        </p:spPr>
        <p:txBody>
          <a:bodyPr/>
          <a:lstStyle>
            <a:lvl1pPr>
              <a:defRPr sz="2800" b="1"/>
            </a:lvl1pPr>
          </a:lstStyle>
          <a:p>
            <a:pPr lvl="0"/>
            <a:r>
              <a:rPr lang="ja-JP" altLang="en-US" noProof="0" smtClean="0"/>
              <a:t>マスター タイトルの書式設定</a:t>
            </a:r>
            <a:endParaRPr lang="ru-RU" altLang="ja-JP" noProof="0" smtClean="0"/>
          </a:p>
        </p:txBody>
      </p:sp>
      <p:sp>
        <p:nvSpPr>
          <p:cNvPr id="5123" name="Rectangle 3"/>
          <p:cNvSpPr>
            <a:spLocks noGrp="1" noChangeArrowheads="1"/>
          </p:cNvSpPr>
          <p:nvPr>
            <p:ph type="subTitle" idx="1"/>
          </p:nvPr>
        </p:nvSpPr>
        <p:spPr>
          <a:xfrm>
            <a:off x="1763713" y="6165850"/>
            <a:ext cx="5327650" cy="503238"/>
          </a:xfrm>
          <a:extLst/>
        </p:spPr>
        <p:txBody>
          <a:bodyPr/>
          <a:lstStyle>
            <a:lvl1pPr marL="0" indent="0">
              <a:buFontTx/>
              <a:buNone/>
              <a:defRPr sz="2400" b="1">
                <a:solidFill>
                  <a:srgbClr val="080808"/>
                </a:solidFill>
              </a:defRPr>
            </a:lvl1pPr>
          </a:lstStyle>
          <a:p>
            <a:pPr lvl="0"/>
            <a:r>
              <a:rPr lang="ja-JP" altLang="en-US" noProof="0" smtClean="0"/>
              <a:t>マスター サブタイトルの書式設定</a:t>
            </a:r>
            <a:endParaRPr lang="ru-RU" altLang="ja-JP" noProof="0" smtClean="0"/>
          </a:p>
        </p:txBody>
      </p:sp>
    </p:spTree>
    <p:extLst>
      <p:ext uri="{BB962C8B-B14F-4D97-AF65-F5344CB8AC3E}">
        <p14:creationId xmlns:p14="http://schemas.microsoft.com/office/powerpoint/2010/main" val="1337223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403498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6688" y="692150"/>
            <a:ext cx="2016125" cy="590550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68313" y="692150"/>
            <a:ext cx="5895975" cy="59055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264573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805779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Tree>
    <p:extLst>
      <p:ext uri="{BB962C8B-B14F-4D97-AF65-F5344CB8AC3E}">
        <p14:creationId xmlns:p14="http://schemas.microsoft.com/office/powerpoint/2010/main" val="1391920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68313" y="1341438"/>
            <a:ext cx="3956050"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576763" y="1341438"/>
            <a:ext cx="3956050"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850728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57003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3971825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210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extLst>
      <p:ext uri="{BB962C8B-B14F-4D97-AF65-F5344CB8AC3E}">
        <p14:creationId xmlns:p14="http://schemas.microsoft.com/office/powerpoint/2010/main" val="1199135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アイコンをクリックして図を追加</a:t>
            </a:r>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extLst>
      <p:ext uri="{BB962C8B-B14F-4D97-AF65-F5344CB8AC3E}">
        <p14:creationId xmlns:p14="http://schemas.microsoft.com/office/powerpoint/2010/main" val="2294099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692150"/>
            <a:ext cx="60483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endParaRPr lang="ru-RU" altLang="ja-JP" smtClean="0"/>
          </a:p>
        </p:txBody>
      </p:sp>
      <p:sp>
        <p:nvSpPr>
          <p:cNvPr id="1027" name="Rectangle 3"/>
          <p:cNvSpPr>
            <a:spLocks noGrp="1" noChangeArrowheads="1"/>
          </p:cNvSpPr>
          <p:nvPr>
            <p:ph type="body" idx="1"/>
          </p:nvPr>
        </p:nvSpPr>
        <p:spPr bwMode="auto">
          <a:xfrm>
            <a:off x="468313" y="1341438"/>
            <a:ext cx="806450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ru-RU" altLang="ja-JP" smtClean="0"/>
          </a:p>
        </p:txBody>
      </p:sp>
    </p:spTree>
  </p:cSld>
  <p:clrMap bg1="lt1" tx1="dk1" bg2="lt2" tx2="dk2" accent1="accent1" accent2="accent2" accent3="accent3" accent4="accent4" accent5="accent5" accent6="accent6" hlink="hlink" folHlink="folHlink"/>
  <p:sldLayoutIdLst>
    <p:sldLayoutId id="2147483720" r:id="rId1"/>
    <p:sldLayoutId id="2147483719" r:id="rId2"/>
    <p:sldLayoutId id="2147483718" r:id="rId3"/>
    <p:sldLayoutId id="2147483717" r:id="rId4"/>
    <p:sldLayoutId id="2147483716" r:id="rId5"/>
    <p:sldLayoutId id="2147483715" r:id="rId6"/>
    <p:sldLayoutId id="2147483714" r:id="rId7"/>
    <p:sldLayoutId id="2147483713" r:id="rId8"/>
    <p:sldLayoutId id="2147483712" r:id="rId9"/>
    <p:sldLayoutId id="2147483711" r:id="rId10"/>
    <p:sldLayoutId id="2147483710" r:id="rId11"/>
  </p:sldLayoutIdLst>
  <p:hf sldNum="0" hdr="0" ftr="0" dt="0"/>
  <p:txStyles>
    <p:titleStyle>
      <a:lvl1pPr algn="l" rtl="0" fontAlgn="base">
        <a:spcBef>
          <a:spcPct val="0"/>
        </a:spcBef>
        <a:spcAft>
          <a:spcPct val="0"/>
        </a:spcAft>
        <a:defRPr kumimoji="1" sz="3200">
          <a:solidFill>
            <a:schemeClr val="bg2"/>
          </a:solidFill>
          <a:latin typeface="+mj-lt"/>
          <a:ea typeface="+mj-ea"/>
          <a:cs typeface="+mj-cs"/>
        </a:defRPr>
      </a:lvl1pPr>
      <a:lvl2pPr algn="l" rtl="0" fontAlgn="base">
        <a:spcBef>
          <a:spcPct val="0"/>
        </a:spcBef>
        <a:spcAft>
          <a:spcPct val="0"/>
        </a:spcAft>
        <a:defRPr kumimoji="1" sz="3200">
          <a:solidFill>
            <a:schemeClr val="bg2"/>
          </a:solidFill>
          <a:latin typeface="Arial" charset="0"/>
        </a:defRPr>
      </a:lvl2pPr>
      <a:lvl3pPr algn="l" rtl="0" fontAlgn="base">
        <a:spcBef>
          <a:spcPct val="0"/>
        </a:spcBef>
        <a:spcAft>
          <a:spcPct val="0"/>
        </a:spcAft>
        <a:defRPr kumimoji="1" sz="3200">
          <a:solidFill>
            <a:schemeClr val="bg2"/>
          </a:solidFill>
          <a:latin typeface="Arial" charset="0"/>
        </a:defRPr>
      </a:lvl3pPr>
      <a:lvl4pPr algn="l" rtl="0" fontAlgn="base">
        <a:spcBef>
          <a:spcPct val="0"/>
        </a:spcBef>
        <a:spcAft>
          <a:spcPct val="0"/>
        </a:spcAft>
        <a:defRPr kumimoji="1" sz="3200">
          <a:solidFill>
            <a:schemeClr val="bg2"/>
          </a:solidFill>
          <a:latin typeface="Arial" charset="0"/>
        </a:defRPr>
      </a:lvl4pPr>
      <a:lvl5pPr algn="l" rtl="0" fontAlgn="base">
        <a:spcBef>
          <a:spcPct val="0"/>
        </a:spcBef>
        <a:spcAft>
          <a:spcPct val="0"/>
        </a:spcAft>
        <a:defRPr kumimoji="1" sz="3200">
          <a:solidFill>
            <a:schemeClr val="bg2"/>
          </a:solidFill>
          <a:latin typeface="Arial" charset="0"/>
        </a:defRPr>
      </a:lvl5pPr>
      <a:lvl6pPr marL="457200" algn="l" rtl="0" eaLnBrk="1" fontAlgn="base" hangingPunct="1">
        <a:spcBef>
          <a:spcPct val="0"/>
        </a:spcBef>
        <a:spcAft>
          <a:spcPct val="0"/>
        </a:spcAft>
        <a:defRPr kumimoji="1" sz="3200">
          <a:solidFill>
            <a:schemeClr val="bg2"/>
          </a:solidFill>
          <a:latin typeface="Arial" charset="0"/>
        </a:defRPr>
      </a:lvl6pPr>
      <a:lvl7pPr marL="914400" algn="l" rtl="0" eaLnBrk="1" fontAlgn="base" hangingPunct="1">
        <a:spcBef>
          <a:spcPct val="0"/>
        </a:spcBef>
        <a:spcAft>
          <a:spcPct val="0"/>
        </a:spcAft>
        <a:defRPr kumimoji="1" sz="3200">
          <a:solidFill>
            <a:schemeClr val="bg2"/>
          </a:solidFill>
          <a:latin typeface="Arial" charset="0"/>
        </a:defRPr>
      </a:lvl7pPr>
      <a:lvl8pPr marL="1371600" algn="l" rtl="0" eaLnBrk="1" fontAlgn="base" hangingPunct="1">
        <a:spcBef>
          <a:spcPct val="0"/>
        </a:spcBef>
        <a:spcAft>
          <a:spcPct val="0"/>
        </a:spcAft>
        <a:defRPr kumimoji="1" sz="3200">
          <a:solidFill>
            <a:schemeClr val="bg2"/>
          </a:solidFill>
          <a:latin typeface="Arial" charset="0"/>
        </a:defRPr>
      </a:lvl8pPr>
      <a:lvl9pPr marL="1828800" algn="l" rtl="0" eaLnBrk="1" fontAlgn="base" hangingPunct="1">
        <a:spcBef>
          <a:spcPct val="0"/>
        </a:spcBef>
        <a:spcAft>
          <a:spcPct val="0"/>
        </a:spcAft>
        <a:defRPr kumimoji="1" sz="3200">
          <a:solidFill>
            <a:schemeClr val="bg2"/>
          </a:solidFill>
          <a:latin typeface="Arial" charset="0"/>
        </a:defRPr>
      </a:lvl9pPr>
    </p:titleStyle>
    <p:bodyStyle>
      <a:lvl1pPr marL="342900" indent="-342900" algn="l" rtl="0" fontAlgn="base">
        <a:spcBef>
          <a:spcPct val="20000"/>
        </a:spcBef>
        <a:spcAft>
          <a:spcPct val="0"/>
        </a:spcAft>
        <a:buChar char="•"/>
        <a:defRPr kumimoji="1" sz="2800">
          <a:solidFill>
            <a:schemeClr val="bg2"/>
          </a:solidFill>
          <a:latin typeface="+mn-lt"/>
          <a:ea typeface="+mn-ea"/>
          <a:cs typeface="+mn-cs"/>
        </a:defRPr>
      </a:lvl1pPr>
      <a:lvl2pPr marL="742950" indent="-285750" algn="l" rtl="0" fontAlgn="base">
        <a:spcBef>
          <a:spcPct val="20000"/>
        </a:spcBef>
        <a:spcAft>
          <a:spcPct val="0"/>
        </a:spcAft>
        <a:buChar char="–"/>
        <a:defRPr kumimoji="1" sz="2400" b="1">
          <a:solidFill>
            <a:schemeClr val="bg2"/>
          </a:solidFill>
          <a:latin typeface="+mn-lt"/>
        </a:defRPr>
      </a:lvl2pPr>
      <a:lvl3pPr marL="1143000" indent="-228600" algn="l" rtl="0" fontAlgn="base">
        <a:spcBef>
          <a:spcPct val="20000"/>
        </a:spcBef>
        <a:spcAft>
          <a:spcPct val="0"/>
        </a:spcAft>
        <a:buChar char="•"/>
        <a:defRPr kumimoji="1" sz="2400">
          <a:solidFill>
            <a:schemeClr val="bg2"/>
          </a:solidFill>
          <a:latin typeface="+mn-lt"/>
        </a:defRPr>
      </a:lvl3pPr>
      <a:lvl4pPr marL="1600200" indent="-228600" algn="l" rtl="0" fontAlgn="base">
        <a:spcBef>
          <a:spcPct val="20000"/>
        </a:spcBef>
        <a:spcAft>
          <a:spcPct val="0"/>
        </a:spcAft>
        <a:buChar char="–"/>
        <a:defRPr kumimoji="1" sz="2000">
          <a:solidFill>
            <a:schemeClr val="tx1"/>
          </a:solidFill>
          <a:latin typeface="+mn-lt"/>
        </a:defRPr>
      </a:lvl4pPr>
      <a:lvl5pPr marL="2057400" indent="-228600" algn="l" rtl="0" fontAlgn="base">
        <a:spcBef>
          <a:spcPct val="20000"/>
        </a:spcBef>
        <a:spcAft>
          <a:spcPct val="0"/>
        </a:spcAft>
        <a:buChar char="»"/>
        <a:defRPr kumimoji="1" sz="2000">
          <a:solidFill>
            <a:schemeClr val="tx1"/>
          </a:solidFill>
          <a:latin typeface="+mn-lt"/>
        </a:defRPr>
      </a:lvl5pPr>
      <a:lvl6pPr marL="2514600" indent="-228600" algn="l" rtl="0" eaLnBrk="1" fontAlgn="base" hangingPunct="1">
        <a:spcBef>
          <a:spcPct val="20000"/>
        </a:spcBef>
        <a:spcAft>
          <a:spcPct val="0"/>
        </a:spcAft>
        <a:buChar char="»"/>
        <a:defRPr kumimoji="1" sz="2000">
          <a:solidFill>
            <a:schemeClr val="tx1"/>
          </a:solidFill>
          <a:latin typeface="+mn-lt"/>
        </a:defRPr>
      </a:lvl6pPr>
      <a:lvl7pPr marL="2971800" indent="-228600" algn="l" rtl="0" eaLnBrk="1" fontAlgn="base" hangingPunct="1">
        <a:spcBef>
          <a:spcPct val="20000"/>
        </a:spcBef>
        <a:spcAft>
          <a:spcPct val="0"/>
        </a:spcAft>
        <a:buChar char="»"/>
        <a:defRPr kumimoji="1" sz="2000">
          <a:solidFill>
            <a:schemeClr val="tx1"/>
          </a:solidFill>
          <a:latin typeface="+mn-lt"/>
        </a:defRPr>
      </a:lvl7pPr>
      <a:lvl8pPr marL="3429000" indent="-228600" algn="l" rtl="0" eaLnBrk="1" fontAlgn="base" hangingPunct="1">
        <a:spcBef>
          <a:spcPct val="20000"/>
        </a:spcBef>
        <a:spcAft>
          <a:spcPct val="0"/>
        </a:spcAft>
        <a:buChar char="»"/>
        <a:defRPr kumimoji="1" sz="2000">
          <a:solidFill>
            <a:schemeClr val="tx1"/>
          </a:solidFill>
          <a:latin typeface="+mn-lt"/>
        </a:defRPr>
      </a:lvl8pPr>
      <a:lvl9pPr marL="38862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tile tx="577850" ty="0" sx="100000" sy="100000" flip="none" algn="tl"/>
        </a:blipFill>
        <a:effectLst/>
      </p:bgPr>
    </p:bg>
    <p:spTree>
      <p:nvGrpSpPr>
        <p:cNvPr id="1" name=""/>
        <p:cNvGrpSpPr/>
        <p:nvPr/>
      </p:nvGrpSpPr>
      <p:grpSpPr>
        <a:xfrm>
          <a:off x="0" y="0"/>
          <a:ext cx="0" cy="0"/>
          <a:chOff x="0" y="0"/>
          <a:chExt cx="0" cy="0"/>
        </a:xfrm>
      </p:grpSpPr>
      <p:sp>
        <p:nvSpPr>
          <p:cNvPr id="15362" name="タイトル 1"/>
          <p:cNvSpPr>
            <a:spLocks noGrp="1"/>
          </p:cNvSpPr>
          <p:nvPr>
            <p:ph type="ctrTitle"/>
          </p:nvPr>
        </p:nvSpPr>
        <p:spPr>
          <a:xfrm>
            <a:off x="250825" y="1125538"/>
            <a:ext cx="7772400" cy="1470025"/>
          </a:xfrm>
        </p:spPr>
        <p:txBody>
          <a:bodyPr/>
          <a:lstStyle/>
          <a:p>
            <a:r>
              <a:rPr lang="en-US" altLang="ja-JP" sz="4800" smtClean="0">
                <a:ea typeface="ＭＳ Ｐゴシック" charset="-128"/>
              </a:rPr>
              <a:t>Leap Motion</a:t>
            </a:r>
            <a:r>
              <a:rPr lang="ja-JP" altLang="ja-JP" sz="4800" smtClean="0">
                <a:ea typeface="ＭＳ Ｐゴシック" charset="-128"/>
              </a:rPr>
              <a:t>を用いた</a:t>
            </a:r>
            <a:r>
              <a:rPr lang="en-US" altLang="ja-JP" sz="4800" smtClean="0">
                <a:ea typeface="ＭＳ Ｐゴシック" charset="-128"/>
              </a:rPr>
              <a:t/>
            </a:r>
            <a:br>
              <a:rPr lang="en-US" altLang="ja-JP" sz="4800" smtClean="0">
                <a:ea typeface="ＭＳ Ｐゴシック" charset="-128"/>
              </a:rPr>
            </a:br>
            <a:r>
              <a:rPr lang="ja-JP" altLang="ja-JP" sz="4800" smtClean="0">
                <a:ea typeface="ＭＳ Ｐゴシック" charset="-128"/>
              </a:rPr>
              <a:t>積み木ゲームの作成</a:t>
            </a:r>
            <a:endParaRPr lang="ja-JP" altLang="en-US" sz="4800" smtClean="0">
              <a:ea typeface="ＭＳ Ｐゴシック" charset="-128"/>
            </a:endParaRPr>
          </a:p>
        </p:txBody>
      </p:sp>
      <p:sp>
        <p:nvSpPr>
          <p:cNvPr id="15363" name="サブタイトル 2"/>
          <p:cNvSpPr>
            <a:spLocks noGrp="1"/>
          </p:cNvSpPr>
          <p:nvPr>
            <p:ph type="subTitle" idx="1"/>
          </p:nvPr>
        </p:nvSpPr>
        <p:spPr>
          <a:xfrm>
            <a:off x="323850" y="3500438"/>
            <a:ext cx="6400800" cy="2520950"/>
          </a:xfrm>
        </p:spPr>
        <p:txBody>
          <a:bodyPr/>
          <a:lstStyle/>
          <a:p>
            <a:endParaRPr lang="en-US" altLang="ja-JP" sz="3200" smtClean="0">
              <a:solidFill>
                <a:schemeClr val="bg1"/>
              </a:solidFill>
              <a:ea typeface="ＭＳ Ｐゴシック" charset="-128"/>
            </a:endParaRPr>
          </a:p>
          <a:p>
            <a:r>
              <a:rPr lang="en-US" altLang="ja-JP" sz="3200" smtClean="0">
                <a:solidFill>
                  <a:schemeClr val="bg1"/>
                </a:solidFill>
                <a:ea typeface="ＭＳ Ｐゴシック" charset="-128"/>
              </a:rPr>
              <a:t>12</a:t>
            </a:r>
            <a:r>
              <a:rPr lang="ja-JP" altLang="en-US" sz="3200" smtClean="0">
                <a:solidFill>
                  <a:schemeClr val="bg1"/>
                </a:solidFill>
                <a:ea typeface="ＭＳ Ｐゴシック" charset="-128"/>
              </a:rPr>
              <a:t>番　佐々木　拓見</a:t>
            </a:r>
            <a:endParaRPr lang="en-US" altLang="ja-JP" sz="3200" smtClean="0">
              <a:solidFill>
                <a:schemeClr val="bg1"/>
              </a:solidFill>
              <a:ea typeface="ＭＳ Ｐゴシック" charset="-128"/>
            </a:endParaRPr>
          </a:p>
          <a:p>
            <a:endParaRPr lang="en-US" altLang="ja-JP" sz="3200" smtClean="0">
              <a:solidFill>
                <a:schemeClr val="bg1"/>
              </a:solidFill>
              <a:ea typeface="ＭＳ Ｐゴシック" charset="-128"/>
            </a:endParaRPr>
          </a:p>
          <a:p>
            <a:r>
              <a:rPr lang="ja-JP" altLang="en-US" sz="3200" smtClean="0">
                <a:solidFill>
                  <a:schemeClr val="bg1"/>
                </a:solidFill>
                <a:ea typeface="ＭＳ Ｐゴシック" charset="-128"/>
              </a:rPr>
              <a:t>担当教員　ソソラ 先生</a:t>
            </a:r>
          </a:p>
        </p:txBody>
      </p:sp>
    </p:spTree>
  </p:cSld>
  <p:clrMapOvr>
    <a:masterClrMapping/>
  </p:clrMapOvr>
  <p:transition advTm="13116"/>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タイトル 3"/>
          <p:cNvSpPr>
            <a:spLocks noGrp="1"/>
          </p:cNvSpPr>
          <p:nvPr>
            <p:ph type="title"/>
          </p:nvPr>
        </p:nvSpPr>
        <p:spPr>
          <a:xfrm>
            <a:off x="468313" y="476250"/>
            <a:ext cx="6048375" cy="723900"/>
          </a:xfrm>
        </p:spPr>
        <p:txBody>
          <a:bodyPr/>
          <a:lstStyle/>
          <a:p>
            <a:r>
              <a:rPr lang="ja-JP" altLang="en-US" sz="4800" smtClean="0">
                <a:ea typeface="ＭＳ Ｐゴシック" charset="-128"/>
              </a:rPr>
              <a:t>積み木ゲームの流れ</a:t>
            </a:r>
          </a:p>
        </p:txBody>
      </p:sp>
      <p:sp>
        <p:nvSpPr>
          <p:cNvPr id="6" name="コンテンツ プレースホルダー 5"/>
          <p:cNvSpPr>
            <a:spLocks noGrp="1"/>
          </p:cNvSpPr>
          <p:nvPr>
            <p:ph sz="half" idx="1"/>
          </p:nvPr>
        </p:nvSpPr>
        <p:spPr>
          <a:xfrm>
            <a:off x="179512" y="1772816"/>
            <a:ext cx="8893175" cy="5256212"/>
          </a:xfrm>
        </p:spPr>
        <p:txBody>
          <a:bodyPr/>
          <a:lstStyle/>
          <a:p>
            <a:r>
              <a:rPr lang="ja-JP" altLang="en-US" sz="3200" dirty="0" smtClean="0">
                <a:ea typeface="ＭＳ Ｐゴシック" charset="-128"/>
              </a:rPr>
              <a:t>ステップ</a:t>
            </a:r>
            <a:r>
              <a:rPr lang="en-US" altLang="ja-JP" sz="3200" dirty="0" smtClean="0">
                <a:ea typeface="ＭＳ Ｐゴシック" charset="-128"/>
              </a:rPr>
              <a:t>1</a:t>
            </a:r>
            <a:r>
              <a:rPr lang="ja-JP" altLang="en-US" sz="3200" dirty="0" smtClean="0">
                <a:ea typeface="ＭＳ Ｐゴシック" charset="-128"/>
              </a:rPr>
              <a:t>　</a:t>
            </a:r>
            <a:endParaRPr lang="en-US" altLang="ja-JP" sz="3200" dirty="0" smtClean="0">
              <a:ea typeface="ＭＳ Ｐゴシック" charset="-128"/>
            </a:endParaRPr>
          </a:p>
          <a:p>
            <a:pPr>
              <a:buFontTx/>
              <a:buNone/>
            </a:pPr>
            <a:r>
              <a:rPr lang="ja-JP" altLang="en-US" sz="3200" dirty="0" smtClean="0">
                <a:ea typeface="ＭＳ Ｐゴシック" charset="-128"/>
              </a:rPr>
              <a:t>　</a:t>
            </a:r>
            <a:r>
              <a:rPr lang="ja-JP" altLang="en-US" dirty="0" smtClean="0">
                <a:ea typeface="ＭＳ Ｐゴシック" charset="-128"/>
              </a:rPr>
              <a:t>ゲームモードを選択し、難易度に沿ったお題を決定</a:t>
            </a:r>
            <a:endParaRPr lang="en-US" altLang="ja-JP" dirty="0" smtClean="0">
              <a:ea typeface="ＭＳ Ｐゴシック" charset="-128"/>
            </a:endParaRPr>
          </a:p>
          <a:p>
            <a:pPr>
              <a:buFontTx/>
              <a:buNone/>
            </a:pPr>
            <a:endParaRPr lang="en-US" altLang="ja-JP" sz="1000" dirty="0" smtClean="0">
              <a:ea typeface="ＭＳ Ｐゴシック" charset="-128"/>
            </a:endParaRPr>
          </a:p>
          <a:p>
            <a:r>
              <a:rPr lang="ja-JP" altLang="en-US" sz="3200" dirty="0" smtClean="0">
                <a:solidFill>
                  <a:srgbClr val="FF9900"/>
                </a:solidFill>
                <a:ea typeface="ＭＳ Ｐゴシック" charset="-128"/>
              </a:rPr>
              <a:t>ステップ</a:t>
            </a:r>
            <a:r>
              <a:rPr lang="en-US" altLang="ja-JP" sz="3200" dirty="0" smtClean="0">
                <a:solidFill>
                  <a:srgbClr val="FF9900"/>
                </a:solidFill>
                <a:ea typeface="ＭＳ Ｐゴシック" charset="-128"/>
              </a:rPr>
              <a:t>2</a:t>
            </a:r>
            <a:r>
              <a:rPr lang="ja-JP" altLang="en-US" sz="3200" dirty="0" smtClean="0">
                <a:solidFill>
                  <a:srgbClr val="FF9900"/>
                </a:solidFill>
                <a:ea typeface="ＭＳ Ｐゴシック" charset="-128"/>
              </a:rPr>
              <a:t>　</a:t>
            </a:r>
            <a:endParaRPr lang="en-US" altLang="ja-JP" sz="3200" dirty="0" smtClean="0">
              <a:solidFill>
                <a:srgbClr val="FF9900"/>
              </a:solidFill>
              <a:ea typeface="ＭＳ Ｐゴシック" charset="-128"/>
            </a:endParaRPr>
          </a:p>
          <a:p>
            <a:pPr>
              <a:buFontTx/>
              <a:buNone/>
            </a:pPr>
            <a:r>
              <a:rPr lang="ja-JP" altLang="en-US" sz="3200" dirty="0" smtClean="0">
                <a:solidFill>
                  <a:srgbClr val="FF9900"/>
                </a:solidFill>
                <a:ea typeface="ＭＳ Ｐゴシック" charset="-128"/>
              </a:rPr>
              <a:t>　</a:t>
            </a:r>
            <a:r>
              <a:rPr lang="en-US" altLang="ja-JP" dirty="0" smtClean="0">
                <a:solidFill>
                  <a:srgbClr val="FF9900"/>
                </a:solidFill>
                <a:ea typeface="ＭＳ Ｐゴシック" charset="-128"/>
              </a:rPr>
              <a:t>Leap Motion</a:t>
            </a:r>
            <a:r>
              <a:rPr lang="ja-JP" altLang="en-US" dirty="0" smtClean="0">
                <a:solidFill>
                  <a:srgbClr val="FF9900"/>
                </a:solidFill>
                <a:ea typeface="ＭＳ Ｐゴシック" charset="-128"/>
              </a:rPr>
              <a:t>で積み木を掴みお題</a:t>
            </a:r>
            <a:r>
              <a:rPr lang="ja-JP" altLang="en-US" dirty="0" smtClean="0">
                <a:solidFill>
                  <a:srgbClr val="FF9900"/>
                </a:solidFill>
                <a:ea typeface="ＭＳ Ｐゴシック" charset="-128"/>
              </a:rPr>
              <a:t>通りに組み立てる</a:t>
            </a:r>
            <a:endParaRPr lang="en-US" altLang="ja-JP" dirty="0" smtClean="0">
              <a:solidFill>
                <a:srgbClr val="FF9900"/>
              </a:solidFill>
              <a:ea typeface="ＭＳ Ｐゴシック" charset="-128"/>
            </a:endParaRPr>
          </a:p>
          <a:p>
            <a:endParaRPr lang="en-US" altLang="ja-JP" sz="1000" dirty="0" smtClean="0">
              <a:solidFill>
                <a:srgbClr val="FF9900"/>
              </a:solidFill>
              <a:ea typeface="ＭＳ Ｐゴシック" charset="-128"/>
            </a:endParaRPr>
          </a:p>
          <a:p>
            <a:r>
              <a:rPr lang="ja-JP" altLang="en-US" sz="3200" dirty="0" smtClean="0">
                <a:solidFill>
                  <a:srgbClr val="FF9900"/>
                </a:solidFill>
                <a:ea typeface="ＭＳ Ｐゴシック" charset="-128"/>
              </a:rPr>
              <a:t>ステップ</a:t>
            </a:r>
            <a:r>
              <a:rPr lang="en-US" altLang="ja-JP" sz="3200" dirty="0" smtClean="0">
                <a:solidFill>
                  <a:srgbClr val="FF9900"/>
                </a:solidFill>
                <a:ea typeface="ＭＳ Ｐゴシック" charset="-128"/>
              </a:rPr>
              <a:t>3</a:t>
            </a:r>
            <a:r>
              <a:rPr lang="ja-JP" altLang="en-US" sz="3200" dirty="0" smtClean="0">
                <a:solidFill>
                  <a:srgbClr val="FF9900"/>
                </a:solidFill>
                <a:ea typeface="ＭＳ Ｐゴシック" charset="-128"/>
              </a:rPr>
              <a:t>　</a:t>
            </a:r>
            <a:endParaRPr lang="en-US" altLang="ja-JP" sz="3200" dirty="0" smtClean="0">
              <a:solidFill>
                <a:srgbClr val="FF9900"/>
              </a:solidFill>
              <a:ea typeface="ＭＳ Ｐゴシック" charset="-128"/>
            </a:endParaRPr>
          </a:p>
          <a:p>
            <a:pPr>
              <a:buFontTx/>
              <a:buNone/>
            </a:pPr>
            <a:r>
              <a:rPr lang="ja-JP" altLang="en-US" sz="3200" dirty="0" smtClean="0">
                <a:solidFill>
                  <a:srgbClr val="FF9900"/>
                </a:solidFill>
                <a:ea typeface="ＭＳ Ｐゴシック" charset="-128"/>
              </a:rPr>
              <a:t>　</a:t>
            </a:r>
            <a:r>
              <a:rPr lang="ja-JP" altLang="en-US" sz="3200" dirty="0">
                <a:solidFill>
                  <a:srgbClr val="FF9900"/>
                </a:solidFill>
                <a:ea typeface="ＭＳ Ｐゴシック" charset="-128"/>
              </a:rPr>
              <a:t>お題の</a:t>
            </a:r>
            <a:r>
              <a:rPr lang="ja-JP" altLang="en-US" sz="3200" dirty="0" smtClean="0">
                <a:solidFill>
                  <a:srgbClr val="FF9900"/>
                </a:solidFill>
                <a:ea typeface="ＭＳ Ｐゴシック" charset="-128"/>
              </a:rPr>
              <a:t>形</a:t>
            </a:r>
            <a:r>
              <a:rPr lang="ja-JP" altLang="en-US" dirty="0">
                <a:solidFill>
                  <a:srgbClr val="FF9900"/>
                </a:solidFill>
                <a:ea typeface="ＭＳ Ｐゴシック" charset="-128"/>
              </a:rPr>
              <a:t>が</a:t>
            </a:r>
            <a:r>
              <a:rPr lang="ja-JP" altLang="en-US" dirty="0" smtClean="0">
                <a:solidFill>
                  <a:srgbClr val="FF9900"/>
                </a:solidFill>
                <a:ea typeface="ＭＳ Ｐゴシック" charset="-128"/>
              </a:rPr>
              <a:t>完成したら終了</a:t>
            </a:r>
            <a:r>
              <a:rPr lang="ja-JP" altLang="en-US" sz="3200" dirty="0" smtClean="0">
                <a:solidFill>
                  <a:srgbClr val="FF9900"/>
                </a:solidFill>
                <a:ea typeface="ＭＳ Ｐゴシック" charset="-128"/>
              </a:rPr>
              <a:t>　</a:t>
            </a:r>
            <a:endParaRPr lang="en-US" altLang="ja-JP" sz="3200" dirty="0" smtClean="0">
              <a:solidFill>
                <a:srgbClr val="FF9900"/>
              </a:solidFill>
              <a:ea typeface="ＭＳ Ｐゴシック" charset="-128"/>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85800" y="2747963"/>
            <a:ext cx="7772400" cy="1362075"/>
          </a:xfrm>
        </p:spPr>
        <p:txBody>
          <a:bodyPr/>
          <a:lstStyle/>
          <a:p>
            <a:r>
              <a:rPr lang="ja-JP" altLang="en-US" sz="4800" cap="none" smtClean="0">
                <a:ea typeface="ＭＳ Ｐゴシック" charset="-128"/>
              </a:rPr>
              <a:t>４．実験結果</a:t>
            </a: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タイトル 3"/>
          <p:cNvSpPr>
            <a:spLocks noGrp="1"/>
          </p:cNvSpPr>
          <p:nvPr>
            <p:ph type="title"/>
          </p:nvPr>
        </p:nvSpPr>
        <p:spPr>
          <a:xfrm>
            <a:off x="468313" y="692150"/>
            <a:ext cx="6048375" cy="649288"/>
          </a:xfrm>
        </p:spPr>
        <p:txBody>
          <a:bodyPr/>
          <a:lstStyle/>
          <a:p>
            <a:r>
              <a:rPr lang="ja-JP" altLang="en-US" sz="4800" smtClean="0">
                <a:ea typeface="ＭＳ Ｐゴシック" charset="-128"/>
              </a:rPr>
              <a:t>サンプルプログラム</a:t>
            </a:r>
          </a:p>
        </p:txBody>
      </p:sp>
      <p:sp>
        <p:nvSpPr>
          <p:cNvPr id="6" name="コンテンツ プレースホルダー 5"/>
          <p:cNvSpPr>
            <a:spLocks noGrp="1"/>
          </p:cNvSpPr>
          <p:nvPr>
            <p:ph sz="half" idx="1"/>
          </p:nvPr>
        </p:nvSpPr>
        <p:spPr>
          <a:xfrm>
            <a:off x="395288" y="1628775"/>
            <a:ext cx="8004175" cy="4565650"/>
          </a:xfrm>
        </p:spPr>
        <p:txBody>
          <a:bodyPr/>
          <a:lstStyle/>
          <a:p>
            <a:endParaRPr lang="ja-JP" altLang="en-US" sz="3200" dirty="0" smtClean="0">
              <a:ea typeface="ＭＳ Ｐゴシック" charset="-128"/>
            </a:endParaRPr>
          </a:p>
          <a:p>
            <a:r>
              <a:rPr lang="ja-JP" altLang="en-US" sz="3200" dirty="0" smtClean="0">
                <a:ea typeface="ＭＳ Ｐゴシック" charset="-128"/>
              </a:rPr>
              <a:t>手のモデルを映し出し、立体を持ち上げる</a:t>
            </a:r>
            <a:endParaRPr lang="en-US" altLang="ja-JP" sz="3200" dirty="0" smtClean="0">
              <a:ea typeface="ＭＳ Ｐゴシック" charset="-128"/>
            </a:endParaRPr>
          </a:p>
          <a:p>
            <a:pPr>
              <a:buFontTx/>
              <a:buNone/>
            </a:pPr>
            <a:r>
              <a:rPr lang="ja-JP" altLang="en-US" sz="3200" dirty="0" smtClean="0">
                <a:ea typeface="ＭＳ Ｐゴシック" charset="-128"/>
              </a:rPr>
              <a:t>　</a:t>
            </a:r>
            <a:endParaRPr lang="en-US" altLang="ja-JP" dirty="0" smtClean="0">
              <a:ea typeface="ＭＳ Ｐゴシック" charset="-128"/>
            </a:endParaRPr>
          </a:p>
          <a:p>
            <a:r>
              <a:rPr lang="en-US" altLang="ja-JP" dirty="0" err="1" smtClean="0">
                <a:ea typeface="ＭＳ Ｐゴシック" charset="-128"/>
              </a:rPr>
              <a:t>GrabbingHand</a:t>
            </a:r>
            <a:r>
              <a:rPr lang="ja-JP" altLang="en-US" dirty="0" smtClean="0">
                <a:ea typeface="ＭＳ Ｐゴシック" charset="-128"/>
              </a:rPr>
              <a:t>　－立体を持ち上げるメソッド</a:t>
            </a:r>
            <a:endParaRPr lang="en-US" altLang="ja-JP" dirty="0" smtClean="0">
              <a:ea typeface="ＭＳ Ｐゴシック" charset="-128"/>
            </a:endParaRP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タイトル 3"/>
          <p:cNvSpPr>
            <a:spLocks noGrp="1"/>
          </p:cNvSpPr>
          <p:nvPr>
            <p:ph type="title"/>
          </p:nvPr>
        </p:nvSpPr>
        <p:spPr>
          <a:xfrm>
            <a:off x="468313" y="765175"/>
            <a:ext cx="8062912" cy="795338"/>
          </a:xfrm>
        </p:spPr>
        <p:txBody>
          <a:bodyPr/>
          <a:lstStyle/>
          <a:p>
            <a:r>
              <a:rPr lang="ja-JP" altLang="en-US" sz="4800" smtClean="0">
                <a:ea typeface="ＭＳ Ｐゴシック" charset="-128"/>
              </a:rPr>
              <a:t>サンプルプログラムの</a:t>
            </a:r>
            <a:r>
              <a:rPr lang="en-US" altLang="ja-JP" sz="4800" smtClean="0">
                <a:ea typeface="ＭＳ Ｐゴシック" charset="-128"/>
              </a:rPr>
              <a:t/>
            </a:r>
            <a:br>
              <a:rPr lang="en-US" altLang="ja-JP" sz="4800" smtClean="0">
                <a:ea typeface="ＭＳ Ｐゴシック" charset="-128"/>
              </a:rPr>
            </a:br>
            <a:r>
              <a:rPr lang="en-US" altLang="ja-JP" sz="4800" smtClean="0">
                <a:ea typeface="ＭＳ Ｐゴシック" charset="-128"/>
              </a:rPr>
              <a:t>					</a:t>
            </a:r>
            <a:r>
              <a:rPr lang="ja-JP" altLang="en-US" sz="4800" smtClean="0">
                <a:ea typeface="ＭＳ Ｐゴシック" charset="-128"/>
              </a:rPr>
              <a:t>　実行画面</a:t>
            </a:r>
          </a:p>
        </p:txBody>
      </p:sp>
      <p:sp>
        <p:nvSpPr>
          <p:cNvPr id="5" name="コンテンツ プレースホルダー 4"/>
          <p:cNvSpPr>
            <a:spLocks noGrp="1"/>
          </p:cNvSpPr>
          <p:nvPr>
            <p:ph sz="half" idx="1"/>
          </p:nvPr>
        </p:nvSpPr>
        <p:spPr/>
        <p:txBody>
          <a:bodyPr/>
          <a:lstStyle/>
          <a:p>
            <a:endParaRPr kumimoji="1" lang="ja-JP" altLang="en-US"/>
          </a:p>
        </p:txBody>
      </p:sp>
      <p:pic>
        <p:nvPicPr>
          <p:cNvPr id="7" name="bandicam 2016-12-21 11-10-16-062.avi">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395536" y="2060848"/>
            <a:ext cx="8208912" cy="4320480"/>
          </a:xfrm>
        </p:spPr>
      </p:pic>
    </p:spTree>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fullScrn="1">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タイトル 3"/>
          <p:cNvSpPr>
            <a:spLocks noGrp="1"/>
          </p:cNvSpPr>
          <p:nvPr>
            <p:ph type="title"/>
          </p:nvPr>
        </p:nvSpPr>
        <p:spPr>
          <a:xfrm>
            <a:off x="468313" y="260350"/>
            <a:ext cx="6048375" cy="868363"/>
          </a:xfrm>
        </p:spPr>
        <p:txBody>
          <a:bodyPr/>
          <a:lstStyle/>
          <a:p>
            <a:r>
              <a:rPr lang="ja-JP" altLang="en-US" sz="4800" smtClean="0">
                <a:ea typeface="ＭＳ Ｐゴシック" charset="-128"/>
              </a:rPr>
              <a:t>実行結果</a:t>
            </a:r>
          </a:p>
        </p:txBody>
      </p:sp>
      <p:sp>
        <p:nvSpPr>
          <p:cNvPr id="5" name="コンテンツ プレースホルダー 4"/>
          <p:cNvSpPr>
            <a:spLocks noGrp="1"/>
          </p:cNvSpPr>
          <p:nvPr>
            <p:ph sz="half" idx="1"/>
          </p:nvPr>
        </p:nvSpPr>
        <p:spPr/>
        <p:txBody>
          <a:bodyPr/>
          <a:lstStyle/>
          <a:p>
            <a:endParaRPr kumimoji="1" lang="ja-JP" altLang="en-US"/>
          </a:p>
        </p:txBody>
      </p:sp>
      <p:pic>
        <p:nvPicPr>
          <p:cNvPr id="7" name="demo.wmv">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251520" y="1196752"/>
            <a:ext cx="8352928" cy="5040560"/>
          </a:xfrm>
        </p:spPr>
      </p:pic>
    </p:spTree>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92" fill="hold"/>
                                        <p:tgtEl>
                                          <p:spTgt spid="7"/>
                                        </p:tgtEl>
                                      </p:cBhvr>
                                    </p:cmd>
                                  </p:childTnLst>
                                </p:cTn>
                              </p:par>
                            </p:childTnLst>
                          </p:cTn>
                        </p:par>
                      </p:childTnLst>
                    </p:cTn>
                  </p:par>
                </p:childTnLst>
              </p:cTn>
              <p:nextCondLst>
                <p:cond evt="onClick" delay="0">
                  <p:tgtEl>
                    <p:spTgt spid="7"/>
                  </p:tgtEl>
                </p:cond>
              </p:nextCondLst>
            </p:seq>
            <p:video fullScrn="1">
              <p:cMediaNode vol="80000" mute="1">
                <p:cTn id="7"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タイトル 5"/>
          <p:cNvSpPr>
            <a:spLocks noGrp="1"/>
          </p:cNvSpPr>
          <p:nvPr>
            <p:ph type="title"/>
          </p:nvPr>
        </p:nvSpPr>
        <p:spPr>
          <a:xfrm>
            <a:off x="395288" y="549275"/>
            <a:ext cx="7559675" cy="1008063"/>
          </a:xfrm>
        </p:spPr>
        <p:txBody>
          <a:bodyPr/>
          <a:lstStyle/>
          <a:p>
            <a:r>
              <a:rPr lang="ja-JP" altLang="en-US" sz="4800" smtClean="0">
                <a:ea typeface="ＭＳ Ｐゴシック" charset="-128"/>
              </a:rPr>
              <a:t>ステップ</a:t>
            </a:r>
            <a:r>
              <a:rPr lang="en-US" altLang="ja-JP" sz="4800" smtClean="0">
                <a:ea typeface="ＭＳ Ｐゴシック" charset="-128"/>
              </a:rPr>
              <a:t>2</a:t>
            </a:r>
            <a:r>
              <a:rPr lang="ja-JP" altLang="en-US" sz="4800" smtClean="0">
                <a:ea typeface="ＭＳ Ｐゴシック" charset="-128"/>
              </a:rPr>
              <a:t>の判定について</a:t>
            </a:r>
          </a:p>
        </p:txBody>
      </p:sp>
      <p:sp>
        <p:nvSpPr>
          <p:cNvPr id="44034" name="コンテンツ プレースホルダー 1"/>
          <p:cNvSpPr>
            <a:spLocks noGrp="1"/>
          </p:cNvSpPr>
          <p:nvPr>
            <p:ph idx="1"/>
          </p:nvPr>
        </p:nvSpPr>
        <p:spPr>
          <a:xfrm>
            <a:off x="468313" y="1916113"/>
            <a:ext cx="8064500" cy="4105275"/>
          </a:xfrm>
        </p:spPr>
        <p:txBody>
          <a:bodyPr/>
          <a:lstStyle/>
          <a:p>
            <a:r>
              <a:rPr lang="ja-JP" altLang="en-US" sz="3200" smtClean="0">
                <a:ea typeface="ＭＳ Ｐゴシック" charset="-128"/>
              </a:rPr>
              <a:t>掴んでいる積み木とお題が接触判定</a:t>
            </a:r>
            <a:endParaRPr lang="en-US" altLang="ja-JP" sz="3200" smtClean="0">
              <a:ea typeface="ＭＳ Ｐゴシック" charset="-128"/>
            </a:endParaRPr>
          </a:p>
          <a:p>
            <a:endParaRPr lang="en-US" altLang="ja-JP" sz="3200" smtClean="0">
              <a:ea typeface="ＭＳ Ｐゴシック" charset="-128"/>
            </a:endParaRPr>
          </a:p>
          <a:p>
            <a:r>
              <a:rPr lang="ja-JP" altLang="en-US" sz="3200" smtClean="0">
                <a:ea typeface="ＭＳ Ｐゴシック" charset="-128"/>
              </a:rPr>
              <a:t>接触した場合の正誤判定</a:t>
            </a: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タイトル 3"/>
          <p:cNvSpPr>
            <a:spLocks noGrp="1"/>
          </p:cNvSpPr>
          <p:nvPr>
            <p:ph type="title"/>
          </p:nvPr>
        </p:nvSpPr>
        <p:spPr>
          <a:xfrm>
            <a:off x="468313" y="692150"/>
            <a:ext cx="6048375" cy="936625"/>
          </a:xfrm>
        </p:spPr>
        <p:txBody>
          <a:bodyPr/>
          <a:lstStyle/>
          <a:p>
            <a:r>
              <a:rPr lang="ja-JP" altLang="en-US" sz="4800" smtClean="0">
                <a:ea typeface="ＭＳ Ｐゴシック" charset="-128"/>
              </a:rPr>
              <a:t>接触判定</a:t>
            </a:r>
          </a:p>
        </p:txBody>
      </p:sp>
      <p:sp>
        <p:nvSpPr>
          <p:cNvPr id="46082" name="コンテンツ プレースホルダー 5"/>
          <p:cNvSpPr>
            <a:spLocks noGrp="1"/>
          </p:cNvSpPr>
          <p:nvPr>
            <p:ph sz="half" idx="1"/>
          </p:nvPr>
        </p:nvSpPr>
        <p:spPr>
          <a:xfrm>
            <a:off x="323850" y="1916113"/>
            <a:ext cx="8496300" cy="4565650"/>
          </a:xfrm>
        </p:spPr>
        <p:txBody>
          <a:bodyPr/>
          <a:lstStyle/>
          <a:p>
            <a:endParaRPr lang="en-US" altLang="ja-JP" sz="3200" smtClean="0">
              <a:ea typeface="ＭＳ Ｐゴシック" charset="-128"/>
            </a:endParaRPr>
          </a:p>
          <a:p>
            <a:r>
              <a:rPr lang="en-US" altLang="ja-JP" sz="3200" smtClean="0">
                <a:ea typeface="ＭＳ Ｐゴシック" charset="-128"/>
              </a:rPr>
              <a:t>Unity</a:t>
            </a:r>
            <a:r>
              <a:rPr lang="ja-JP" altLang="en-US" sz="3200" smtClean="0">
                <a:ea typeface="ＭＳ Ｐゴシック" charset="-128"/>
              </a:rPr>
              <a:t>にある</a:t>
            </a:r>
            <a:r>
              <a:rPr lang="en-US" altLang="ja-JP" sz="3200" smtClean="0">
                <a:solidFill>
                  <a:srgbClr val="FF9900"/>
                </a:solidFill>
                <a:ea typeface="ＭＳ Ｐゴシック" charset="-128"/>
              </a:rPr>
              <a:t>OnTriggerEnter</a:t>
            </a:r>
            <a:r>
              <a:rPr lang="ja-JP" altLang="en-US" sz="3200" smtClean="0">
                <a:ea typeface="ＭＳ Ｐゴシック" charset="-128"/>
              </a:rPr>
              <a:t>というメソッドを用いてお題と掴んでいる積み木が接触しているか判定している</a:t>
            </a:r>
            <a:endParaRPr lang="en-US" altLang="ja-JP" sz="3200" smtClean="0">
              <a:ea typeface="ＭＳ Ｐゴシック" charset="-128"/>
            </a:endParaRPr>
          </a:p>
          <a:p>
            <a:endParaRPr lang="en-US" altLang="ja-JP" sz="3200" smtClean="0">
              <a:ea typeface="ＭＳ Ｐゴシック" charset="-128"/>
            </a:endParaRPr>
          </a:p>
          <a:p>
            <a:endParaRPr lang="en-US" altLang="ja-JP" sz="3200" smtClean="0">
              <a:ea typeface="ＭＳ Ｐゴシック" charset="-128"/>
            </a:endParaRP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タイトル 3"/>
          <p:cNvSpPr>
            <a:spLocks noGrp="1"/>
          </p:cNvSpPr>
          <p:nvPr>
            <p:ph type="title" idx="4294967295"/>
          </p:nvPr>
        </p:nvSpPr>
        <p:spPr>
          <a:xfrm>
            <a:off x="468313" y="333375"/>
            <a:ext cx="6048375" cy="866775"/>
          </a:xfrm>
        </p:spPr>
        <p:txBody>
          <a:bodyPr/>
          <a:lstStyle/>
          <a:p>
            <a:r>
              <a:rPr lang="ja-JP" altLang="en-US" sz="4800" smtClean="0">
                <a:ea typeface="ＭＳ Ｐゴシック" charset="-128"/>
              </a:rPr>
              <a:t>正誤判定</a:t>
            </a:r>
          </a:p>
        </p:txBody>
      </p:sp>
      <p:sp>
        <p:nvSpPr>
          <p:cNvPr id="65539" name="コンテンツ プレースホルダー 5"/>
          <p:cNvSpPr>
            <a:spLocks noGrp="1"/>
          </p:cNvSpPr>
          <p:nvPr>
            <p:ph sz="half" idx="4294967295"/>
          </p:nvPr>
        </p:nvSpPr>
        <p:spPr>
          <a:xfrm>
            <a:off x="395288" y="1292225"/>
            <a:ext cx="8004175" cy="5140325"/>
          </a:xfrm>
        </p:spPr>
        <p:txBody>
          <a:bodyPr/>
          <a:lstStyle/>
          <a:p>
            <a:r>
              <a:rPr lang="ja-JP" altLang="en-US" smtClean="0">
                <a:ea typeface="ＭＳ Ｐゴシック" charset="-128"/>
              </a:rPr>
              <a:t>積み木やお題にそれぞれ属性（色、形）を与える</a:t>
            </a:r>
            <a:endParaRPr lang="en-US" altLang="ja-JP" smtClean="0">
              <a:ea typeface="ＭＳ Ｐゴシック" charset="-128"/>
            </a:endParaRPr>
          </a:p>
          <a:p>
            <a:endParaRPr lang="en-US" altLang="ja-JP" smtClean="0">
              <a:ea typeface="ＭＳ Ｐゴシック" charset="-128"/>
            </a:endParaRPr>
          </a:p>
          <a:p>
            <a:pPr>
              <a:buFontTx/>
              <a:buNone/>
            </a:pPr>
            <a:endParaRPr lang="en-US" altLang="ja-JP" smtClean="0">
              <a:ea typeface="ＭＳ Ｐゴシック" charset="-128"/>
            </a:endParaRPr>
          </a:p>
        </p:txBody>
      </p:sp>
      <p:pic>
        <p:nvPicPr>
          <p:cNvPr id="65540" name="Picture 3"/>
          <p:cNvPicPr>
            <a:picLocks noChangeAspect="1" noChangeArrowheads="1"/>
          </p:cNvPicPr>
          <p:nvPr/>
        </p:nvPicPr>
        <p:blipFill>
          <a:blip r:embed="rId3">
            <a:extLst>
              <a:ext uri="{28A0092B-C50C-407E-A947-70E740481C1C}">
                <a14:useLocalDpi xmlns:a14="http://schemas.microsoft.com/office/drawing/2010/main" val="0"/>
              </a:ext>
            </a:extLst>
          </a:blip>
          <a:srcRect l="23866" t="31505" r="25182" b="17030"/>
          <a:stretch>
            <a:fillRect/>
          </a:stretch>
        </p:blipFill>
        <p:spPr bwMode="auto">
          <a:xfrm>
            <a:off x="611188" y="2205038"/>
            <a:ext cx="7632700"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5"/>
          <p:cNvSpPr txBox="1">
            <a:spLocks noChangeArrowheads="1"/>
          </p:cNvSpPr>
          <p:nvPr/>
        </p:nvSpPr>
        <p:spPr bwMode="auto">
          <a:xfrm>
            <a:off x="3779838" y="3357563"/>
            <a:ext cx="647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b="1" dirty="0">
                <a:solidFill>
                  <a:srgbClr val="0000FF"/>
                </a:solidFill>
              </a:rPr>
              <a:t>１</a:t>
            </a:r>
          </a:p>
        </p:txBody>
      </p:sp>
      <p:sp>
        <p:nvSpPr>
          <p:cNvPr id="65542" name="Text Box 6"/>
          <p:cNvSpPr txBox="1">
            <a:spLocks noChangeArrowheads="1"/>
          </p:cNvSpPr>
          <p:nvPr/>
        </p:nvSpPr>
        <p:spPr bwMode="auto">
          <a:xfrm>
            <a:off x="1042988" y="5084763"/>
            <a:ext cx="647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b="1">
                <a:solidFill>
                  <a:srgbClr val="0000FF"/>
                </a:solidFill>
              </a:rPr>
              <a:t>１</a:t>
            </a:r>
          </a:p>
        </p:txBody>
      </p:sp>
      <p:sp>
        <p:nvSpPr>
          <p:cNvPr id="65543" name="Text Box 7"/>
          <p:cNvSpPr txBox="1">
            <a:spLocks noChangeArrowheads="1"/>
          </p:cNvSpPr>
          <p:nvPr/>
        </p:nvSpPr>
        <p:spPr bwMode="auto">
          <a:xfrm>
            <a:off x="6877050" y="6237288"/>
            <a:ext cx="647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b="1">
                <a:solidFill>
                  <a:srgbClr val="0000FF"/>
                </a:solidFill>
              </a:rPr>
              <a:t>２</a:t>
            </a:r>
          </a:p>
        </p:txBody>
      </p:sp>
      <p:sp>
        <p:nvSpPr>
          <p:cNvPr id="65544" name="Text Box 8"/>
          <p:cNvSpPr txBox="1">
            <a:spLocks noChangeArrowheads="1"/>
          </p:cNvSpPr>
          <p:nvPr/>
        </p:nvSpPr>
        <p:spPr bwMode="auto">
          <a:xfrm>
            <a:off x="4284663" y="2349500"/>
            <a:ext cx="647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b="1">
                <a:solidFill>
                  <a:srgbClr val="0000FF"/>
                </a:solidFill>
              </a:rPr>
              <a:t>２</a:t>
            </a:r>
          </a:p>
        </p:txBody>
      </p:sp>
      <p:sp>
        <p:nvSpPr>
          <p:cNvPr id="65545" name="Text Box 9"/>
          <p:cNvSpPr txBox="1">
            <a:spLocks noChangeArrowheads="1"/>
          </p:cNvSpPr>
          <p:nvPr/>
        </p:nvSpPr>
        <p:spPr bwMode="auto">
          <a:xfrm>
            <a:off x="4787900" y="6021388"/>
            <a:ext cx="647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b="1">
                <a:solidFill>
                  <a:srgbClr val="0000FF"/>
                </a:solidFill>
              </a:rPr>
              <a:t>３</a:t>
            </a:r>
          </a:p>
        </p:txBody>
      </p:sp>
      <p:sp>
        <p:nvSpPr>
          <p:cNvPr id="65546" name="Text Box 10"/>
          <p:cNvSpPr txBox="1">
            <a:spLocks noChangeArrowheads="1"/>
          </p:cNvSpPr>
          <p:nvPr/>
        </p:nvSpPr>
        <p:spPr bwMode="auto">
          <a:xfrm>
            <a:off x="2555875" y="4149725"/>
            <a:ext cx="647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b="1">
                <a:solidFill>
                  <a:srgbClr val="FF9900"/>
                </a:solidFill>
              </a:rPr>
              <a:t>４</a:t>
            </a:r>
          </a:p>
        </p:txBody>
      </p:sp>
      <p:sp>
        <p:nvSpPr>
          <p:cNvPr id="65547" name="Text Box 11"/>
          <p:cNvSpPr txBox="1">
            <a:spLocks noChangeArrowheads="1"/>
          </p:cNvSpPr>
          <p:nvPr/>
        </p:nvSpPr>
        <p:spPr bwMode="auto">
          <a:xfrm>
            <a:off x="3132138" y="3933825"/>
            <a:ext cx="647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b="1">
                <a:solidFill>
                  <a:srgbClr val="0000FF"/>
                </a:solidFill>
              </a:rPr>
              <a:t>５</a:t>
            </a: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タイトル 3"/>
          <p:cNvSpPr>
            <a:spLocks noGrp="1"/>
          </p:cNvSpPr>
          <p:nvPr>
            <p:ph type="title"/>
          </p:nvPr>
        </p:nvSpPr>
        <p:spPr>
          <a:xfrm>
            <a:off x="468313" y="333375"/>
            <a:ext cx="6048375" cy="866775"/>
          </a:xfrm>
        </p:spPr>
        <p:txBody>
          <a:bodyPr/>
          <a:lstStyle/>
          <a:p>
            <a:r>
              <a:rPr lang="ja-JP" altLang="en-US" sz="4800" smtClean="0">
                <a:ea typeface="ＭＳ Ｐゴシック" charset="-128"/>
              </a:rPr>
              <a:t>正誤判定</a:t>
            </a:r>
          </a:p>
        </p:txBody>
      </p:sp>
      <p:sp>
        <p:nvSpPr>
          <p:cNvPr id="48130" name="コンテンツ プレースホルダー 5"/>
          <p:cNvSpPr>
            <a:spLocks noGrp="1"/>
          </p:cNvSpPr>
          <p:nvPr>
            <p:ph sz="half" idx="1"/>
          </p:nvPr>
        </p:nvSpPr>
        <p:spPr>
          <a:xfrm>
            <a:off x="395288" y="1292225"/>
            <a:ext cx="8004175" cy="5140325"/>
          </a:xfrm>
        </p:spPr>
        <p:txBody>
          <a:bodyPr/>
          <a:lstStyle/>
          <a:p>
            <a:r>
              <a:rPr lang="ja-JP" altLang="en-US" smtClean="0">
                <a:ea typeface="ＭＳ Ｐゴシック" charset="-128"/>
              </a:rPr>
              <a:t>選んだ積み木とお題を属性によって比較している</a:t>
            </a:r>
            <a:endParaRPr lang="en-US" altLang="ja-JP" smtClean="0">
              <a:ea typeface="ＭＳ Ｐゴシック" charset="-128"/>
            </a:endParaRPr>
          </a:p>
          <a:p>
            <a:endParaRPr lang="en-US" altLang="ja-JP" smtClean="0">
              <a:ea typeface="ＭＳ Ｐゴシック" charset="-128"/>
            </a:endParaRPr>
          </a:p>
          <a:p>
            <a:pPr>
              <a:buFontTx/>
              <a:buNone/>
            </a:pPr>
            <a:endParaRPr lang="en-US" altLang="ja-JP" smtClean="0">
              <a:ea typeface="ＭＳ Ｐゴシック" charset="-128"/>
            </a:endParaRPr>
          </a:p>
        </p:txBody>
      </p:sp>
      <p:pic>
        <p:nvPicPr>
          <p:cNvPr id="48132" name="Picture 3"/>
          <p:cNvPicPr>
            <a:picLocks noChangeAspect="1" noChangeArrowheads="1"/>
          </p:cNvPicPr>
          <p:nvPr/>
        </p:nvPicPr>
        <p:blipFill>
          <a:blip r:embed="rId3">
            <a:extLst>
              <a:ext uri="{28A0092B-C50C-407E-A947-70E740481C1C}">
                <a14:useLocalDpi xmlns:a14="http://schemas.microsoft.com/office/drawing/2010/main" val="0"/>
              </a:ext>
            </a:extLst>
          </a:blip>
          <a:srcRect l="23866" t="23032" r="17455" b="17030"/>
          <a:stretch>
            <a:fillRect/>
          </a:stretch>
        </p:blipFill>
        <p:spPr bwMode="auto">
          <a:xfrm>
            <a:off x="684213" y="2060848"/>
            <a:ext cx="7920037"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タイトル 3"/>
          <p:cNvSpPr>
            <a:spLocks noGrp="1"/>
          </p:cNvSpPr>
          <p:nvPr>
            <p:ph type="title" idx="4294967295"/>
          </p:nvPr>
        </p:nvSpPr>
        <p:spPr>
          <a:xfrm>
            <a:off x="468313" y="333375"/>
            <a:ext cx="6048375" cy="866775"/>
          </a:xfrm>
        </p:spPr>
        <p:txBody>
          <a:bodyPr/>
          <a:lstStyle/>
          <a:p>
            <a:r>
              <a:rPr lang="ja-JP" altLang="en-US" sz="4800" smtClean="0">
                <a:ea typeface="ＭＳ Ｐゴシック" charset="-128"/>
              </a:rPr>
              <a:t>正誤判定</a:t>
            </a:r>
          </a:p>
        </p:txBody>
      </p:sp>
      <p:sp>
        <p:nvSpPr>
          <p:cNvPr id="63491" name="コンテンツ プレースホルダー 5"/>
          <p:cNvSpPr>
            <a:spLocks noGrp="1"/>
          </p:cNvSpPr>
          <p:nvPr>
            <p:ph sz="half" idx="4294967295"/>
          </p:nvPr>
        </p:nvSpPr>
        <p:spPr>
          <a:xfrm>
            <a:off x="395288" y="1292225"/>
            <a:ext cx="8004175" cy="5140325"/>
          </a:xfrm>
        </p:spPr>
        <p:txBody>
          <a:bodyPr/>
          <a:lstStyle/>
          <a:p>
            <a:r>
              <a:rPr lang="ja-JP" altLang="en-US" smtClean="0">
                <a:ea typeface="ＭＳ Ｐゴシック" charset="-128"/>
              </a:rPr>
              <a:t>置いてある積み木に属性を与え、選んだ積み木とお題を属性によって比較している</a:t>
            </a:r>
            <a:endParaRPr lang="en-US" altLang="ja-JP" smtClean="0">
              <a:ea typeface="ＭＳ Ｐゴシック" charset="-128"/>
            </a:endParaRPr>
          </a:p>
          <a:p>
            <a:endParaRPr lang="en-US" altLang="ja-JP" smtClean="0">
              <a:ea typeface="ＭＳ Ｐゴシック" charset="-128"/>
            </a:endParaRPr>
          </a:p>
          <a:p>
            <a:pPr>
              <a:buFontTx/>
              <a:buNone/>
            </a:pPr>
            <a:endParaRPr lang="en-US" altLang="ja-JP" smtClean="0">
              <a:ea typeface="ＭＳ Ｐゴシック" charset="-128"/>
            </a:endParaRPr>
          </a:p>
        </p:txBody>
      </p:sp>
      <p:pic>
        <p:nvPicPr>
          <p:cNvPr id="63492" name="Picture 2"/>
          <p:cNvPicPr>
            <a:picLocks noChangeAspect="1" noChangeArrowheads="1"/>
          </p:cNvPicPr>
          <p:nvPr/>
        </p:nvPicPr>
        <p:blipFill>
          <a:blip r:embed="rId3">
            <a:extLst>
              <a:ext uri="{28A0092B-C50C-407E-A947-70E740481C1C}">
                <a14:useLocalDpi xmlns:a14="http://schemas.microsoft.com/office/drawing/2010/main" val="0"/>
              </a:ext>
            </a:extLst>
          </a:blip>
          <a:srcRect l="32375" t="20677" r="6676" b="8434"/>
          <a:stretch>
            <a:fillRect/>
          </a:stretch>
        </p:blipFill>
        <p:spPr bwMode="auto">
          <a:xfrm>
            <a:off x="540476" y="2276872"/>
            <a:ext cx="8208963"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AutoShape 8"/>
          <p:cNvSpPr>
            <a:spLocks noChangeArrowheads="1"/>
          </p:cNvSpPr>
          <p:nvPr/>
        </p:nvSpPr>
        <p:spPr bwMode="auto">
          <a:xfrm>
            <a:off x="5364163" y="2492375"/>
            <a:ext cx="2376487" cy="647700"/>
          </a:xfrm>
          <a:prstGeom prst="wedgeRoundRectCallout">
            <a:avLst>
              <a:gd name="adj1" fmla="val -149801"/>
              <a:gd name="adj2" fmla="val 21470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ja-JP" altLang="en-US" sz="2400">
                <a:solidFill>
                  <a:srgbClr val="0000FF"/>
                </a:solidFill>
              </a:rPr>
              <a:t>固定されている</a:t>
            </a:r>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タイトル 1"/>
          <p:cNvSpPr>
            <a:spLocks noGrp="1"/>
          </p:cNvSpPr>
          <p:nvPr>
            <p:ph type="title"/>
          </p:nvPr>
        </p:nvSpPr>
        <p:spPr>
          <a:xfrm>
            <a:off x="179388" y="765175"/>
            <a:ext cx="6048375" cy="508000"/>
          </a:xfrm>
        </p:spPr>
        <p:txBody>
          <a:bodyPr/>
          <a:lstStyle/>
          <a:p>
            <a:r>
              <a:rPr lang="ja-JP" altLang="en-US" sz="4800" smtClean="0">
                <a:ea typeface="ＭＳ Ｐゴシック" charset="-128"/>
              </a:rPr>
              <a:t>１．目的</a:t>
            </a:r>
          </a:p>
        </p:txBody>
      </p:sp>
      <p:sp>
        <p:nvSpPr>
          <p:cNvPr id="17410" name="コンテンツ プレースホルダー 3"/>
          <p:cNvSpPr>
            <a:spLocks noGrp="1"/>
          </p:cNvSpPr>
          <p:nvPr>
            <p:ph idx="1"/>
          </p:nvPr>
        </p:nvSpPr>
        <p:spPr>
          <a:xfrm>
            <a:off x="323850" y="1773238"/>
            <a:ext cx="7416800" cy="4535487"/>
          </a:xfrm>
        </p:spPr>
        <p:txBody>
          <a:bodyPr/>
          <a:lstStyle/>
          <a:p>
            <a:r>
              <a:rPr lang="en-US" altLang="ja-JP" dirty="0" smtClean="0">
                <a:ea typeface="ＭＳ Ｐゴシック" charset="-128"/>
              </a:rPr>
              <a:t>Leap Motion</a:t>
            </a:r>
            <a:r>
              <a:rPr lang="ja-JP" altLang="en-US" dirty="0" smtClean="0">
                <a:ea typeface="ＭＳ Ｐゴシック" charset="-128"/>
              </a:rPr>
              <a:t>：</a:t>
            </a:r>
            <a:r>
              <a:rPr lang="ja-JP" altLang="ja-JP" dirty="0" smtClean="0">
                <a:ea typeface="ＭＳ Ｐゴシック" charset="-128"/>
              </a:rPr>
              <a:t>手の動きを検知してコンピュータを操作することが可能な新しいデバイス</a:t>
            </a:r>
            <a:endParaRPr lang="ja-JP" altLang="en-US" dirty="0" smtClean="0">
              <a:ea typeface="ＭＳ Ｐゴシック" charset="-128"/>
            </a:endParaRPr>
          </a:p>
          <a:p>
            <a:endParaRPr lang="ja-JP" altLang="en-US" dirty="0" smtClean="0">
              <a:ea typeface="ＭＳ Ｐゴシック" charset="-128"/>
            </a:endParaRPr>
          </a:p>
          <a:p>
            <a:r>
              <a:rPr lang="ja-JP" altLang="en-US" dirty="0" smtClean="0">
                <a:ea typeface="ＭＳ Ｐゴシック" charset="-128"/>
              </a:rPr>
              <a:t>手をインターフェイスとする</a:t>
            </a:r>
            <a:r>
              <a:rPr lang="en-US" altLang="ja-JP" dirty="0" smtClean="0">
                <a:ea typeface="ＭＳ Ｐゴシック" charset="-128"/>
              </a:rPr>
              <a:t>Leap Motion</a:t>
            </a:r>
            <a:r>
              <a:rPr lang="ja-JP" altLang="en-US" dirty="0" smtClean="0">
                <a:ea typeface="ＭＳ Ｐゴシック" charset="-128"/>
              </a:rPr>
              <a:t>を用いて、様々な立体を操作し</a:t>
            </a:r>
            <a:r>
              <a:rPr lang="en-US" altLang="ja-JP" dirty="0" smtClean="0">
                <a:ea typeface="ＭＳ Ｐゴシック" charset="-128"/>
              </a:rPr>
              <a:t>,</a:t>
            </a:r>
            <a:r>
              <a:rPr lang="ja-JP" altLang="en-US" dirty="0" smtClean="0">
                <a:ea typeface="ＭＳ Ｐゴシック" charset="-128"/>
              </a:rPr>
              <a:t>　お題通りに組み立てることで視覚的にも体感的にも</a:t>
            </a:r>
            <a:r>
              <a:rPr lang="en-US" altLang="ja-JP" dirty="0" smtClean="0">
                <a:ea typeface="ＭＳ Ｐゴシック" charset="-128"/>
              </a:rPr>
              <a:t>Leap Motion</a:t>
            </a:r>
            <a:r>
              <a:rPr lang="ja-JP" altLang="en-US" dirty="0" smtClean="0">
                <a:ea typeface="ＭＳ Ｐゴシック" charset="-128"/>
              </a:rPr>
              <a:t>を楽しんでもらいたいと思い</a:t>
            </a:r>
            <a:r>
              <a:rPr lang="en-US" altLang="ja-JP" dirty="0" smtClean="0">
                <a:ea typeface="ＭＳ Ｐゴシック" charset="-128"/>
              </a:rPr>
              <a:t>,</a:t>
            </a:r>
            <a:r>
              <a:rPr lang="ja-JP" altLang="en-US" dirty="0" smtClean="0">
                <a:ea typeface="ＭＳ Ｐゴシック" charset="-128"/>
              </a:rPr>
              <a:t>このテーマを選定した</a:t>
            </a:r>
            <a:r>
              <a:rPr lang="en-US" altLang="ja-JP" dirty="0" smtClean="0">
                <a:ea typeface="ＭＳ Ｐゴシック" charset="-128"/>
              </a:rPr>
              <a:t>.</a:t>
            </a: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85800" y="2747963"/>
            <a:ext cx="7772400" cy="1362075"/>
          </a:xfrm>
        </p:spPr>
        <p:txBody>
          <a:bodyPr/>
          <a:lstStyle/>
          <a:p>
            <a:r>
              <a:rPr lang="ja-JP" altLang="en-US" sz="4800" cap="none" smtClean="0">
                <a:ea typeface="ＭＳ Ｐゴシック" charset="-128"/>
              </a:rPr>
              <a:t>５．終わりに</a:t>
            </a:r>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タイトル 3"/>
          <p:cNvSpPr>
            <a:spLocks noGrp="1"/>
          </p:cNvSpPr>
          <p:nvPr>
            <p:ph type="title"/>
          </p:nvPr>
        </p:nvSpPr>
        <p:spPr>
          <a:xfrm>
            <a:off x="468313" y="404813"/>
            <a:ext cx="6048375" cy="936625"/>
          </a:xfrm>
        </p:spPr>
        <p:txBody>
          <a:bodyPr/>
          <a:lstStyle/>
          <a:p>
            <a:r>
              <a:rPr lang="ja-JP" altLang="en-US" sz="4800" smtClean="0">
                <a:ea typeface="ＭＳ Ｐゴシック" charset="-128"/>
              </a:rPr>
              <a:t>進捗状況</a:t>
            </a:r>
          </a:p>
        </p:txBody>
      </p:sp>
      <p:sp>
        <p:nvSpPr>
          <p:cNvPr id="6" name="コンテンツ プレースホルダー 5"/>
          <p:cNvSpPr>
            <a:spLocks noGrp="1"/>
          </p:cNvSpPr>
          <p:nvPr>
            <p:ph sz="half" idx="1"/>
          </p:nvPr>
        </p:nvSpPr>
        <p:spPr>
          <a:xfrm>
            <a:off x="323850" y="1557338"/>
            <a:ext cx="8820150" cy="4564062"/>
          </a:xfrm>
        </p:spPr>
        <p:txBody>
          <a:bodyPr/>
          <a:lstStyle/>
          <a:p>
            <a:r>
              <a:rPr lang="en-US" altLang="ja-JP" sz="3200" dirty="0" smtClean="0">
                <a:ea typeface="ＭＳ Ｐゴシック" charset="-128"/>
              </a:rPr>
              <a:t>Leap Motion</a:t>
            </a:r>
            <a:r>
              <a:rPr lang="ja-JP" altLang="en-US" sz="3200" dirty="0" smtClean="0">
                <a:ea typeface="ＭＳ Ｐゴシック" charset="-128"/>
              </a:rPr>
              <a:t>と</a:t>
            </a:r>
            <a:r>
              <a:rPr lang="en-US" altLang="ja-JP" sz="3200" dirty="0" smtClean="0">
                <a:ea typeface="ＭＳ Ｐゴシック" charset="-128"/>
              </a:rPr>
              <a:t>Unity</a:t>
            </a:r>
            <a:r>
              <a:rPr lang="ja-JP" altLang="en-US" sz="3200" dirty="0" smtClean="0">
                <a:ea typeface="ＭＳ Ｐゴシック" charset="-128"/>
              </a:rPr>
              <a:t>の連携</a:t>
            </a:r>
          </a:p>
          <a:p>
            <a:pPr>
              <a:buFontTx/>
              <a:buNone/>
            </a:pPr>
            <a:endParaRPr lang="ja-JP" altLang="en-US" sz="3200" dirty="0" smtClean="0">
              <a:ea typeface="ＭＳ Ｐゴシック" charset="-128"/>
            </a:endParaRPr>
          </a:p>
          <a:p>
            <a:pPr>
              <a:spcBef>
                <a:spcPct val="0"/>
              </a:spcBef>
            </a:pPr>
            <a:r>
              <a:rPr lang="ja-JP" altLang="en-US" sz="3200" dirty="0" smtClean="0">
                <a:ea typeface="ＭＳ Ｐゴシック" charset="-128"/>
              </a:rPr>
              <a:t>サンプルプログラムを理解</a:t>
            </a:r>
          </a:p>
          <a:p>
            <a:pPr>
              <a:spcBef>
                <a:spcPct val="0"/>
              </a:spcBef>
              <a:buFontTx/>
              <a:buNone/>
            </a:pPr>
            <a:endParaRPr lang="en-US" altLang="ja-JP" sz="3200" dirty="0" smtClean="0">
              <a:solidFill>
                <a:srgbClr val="FF9900"/>
              </a:solidFill>
              <a:ea typeface="ＭＳ Ｐゴシック" charset="-128"/>
            </a:endParaRPr>
          </a:p>
          <a:p>
            <a:r>
              <a:rPr lang="ja-JP" altLang="en-US" sz="3200" dirty="0" smtClean="0">
                <a:ea typeface="ＭＳ Ｐゴシック" charset="-128"/>
              </a:rPr>
              <a:t>積み木をお題に接触させた場合の判定処理</a:t>
            </a:r>
          </a:p>
          <a:p>
            <a:pPr>
              <a:buFontTx/>
              <a:buNone/>
            </a:pPr>
            <a:endParaRPr lang="en-US" altLang="ja-JP" sz="3200" dirty="0" smtClean="0">
              <a:ea typeface="ＭＳ Ｐゴシック" charset="-128"/>
            </a:endParaRPr>
          </a:p>
          <a:p>
            <a:r>
              <a:rPr lang="ja-JP" altLang="en-US" sz="3200" dirty="0" smtClean="0">
                <a:ea typeface="ＭＳ Ｐゴシック" charset="-128"/>
              </a:rPr>
              <a:t>積み木とお題が一致した場合</a:t>
            </a:r>
            <a:r>
              <a:rPr lang="ja-JP" altLang="en-US" sz="3200" dirty="0" smtClean="0">
                <a:ea typeface="ＭＳ Ｐゴシック" charset="-128"/>
              </a:rPr>
              <a:t>の</a:t>
            </a:r>
            <a:endParaRPr lang="en-US" altLang="ja-JP" sz="3200" dirty="0" smtClean="0">
              <a:ea typeface="ＭＳ Ｐゴシック" charset="-128"/>
            </a:endParaRPr>
          </a:p>
          <a:p>
            <a:pPr marL="0" indent="0">
              <a:buNone/>
            </a:pPr>
            <a:r>
              <a:rPr lang="ja-JP" altLang="en-US" sz="3200" dirty="0" smtClean="0">
                <a:ea typeface="ＭＳ Ｐゴシック" charset="-128"/>
              </a:rPr>
              <a:t>　正誤</a:t>
            </a:r>
            <a:r>
              <a:rPr lang="ja-JP" altLang="en-US" sz="3200" dirty="0" smtClean="0">
                <a:ea typeface="ＭＳ Ｐゴシック" charset="-128"/>
              </a:rPr>
              <a:t>判定</a:t>
            </a:r>
            <a:endParaRPr lang="en-US" altLang="ja-JP" sz="3200" dirty="0" smtClean="0">
              <a:ea typeface="ＭＳ Ｐゴシック" charset="-128"/>
            </a:endParaRPr>
          </a:p>
          <a:p>
            <a:endParaRPr lang="en-US" altLang="ja-JP" sz="3200" dirty="0" smtClean="0">
              <a:ea typeface="ＭＳ Ｐゴシック" charset="-128"/>
            </a:endParaRPr>
          </a:p>
          <a:p>
            <a:endParaRPr lang="en-US" altLang="ja-JP" sz="3200" dirty="0" smtClean="0">
              <a:ea typeface="ＭＳ Ｐゴシック" charset="-128"/>
            </a:endParaRPr>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タイトル 1"/>
          <p:cNvSpPr>
            <a:spLocks noGrp="1"/>
          </p:cNvSpPr>
          <p:nvPr>
            <p:ph type="title"/>
          </p:nvPr>
        </p:nvSpPr>
        <p:spPr>
          <a:xfrm>
            <a:off x="468313" y="476250"/>
            <a:ext cx="6048375" cy="868363"/>
          </a:xfrm>
        </p:spPr>
        <p:txBody>
          <a:bodyPr/>
          <a:lstStyle/>
          <a:p>
            <a:r>
              <a:rPr lang="ja-JP" altLang="en-US" sz="4800" smtClean="0">
                <a:ea typeface="ＭＳ Ｐゴシック" charset="-128"/>
              </a:rPr>
              <a:t>今後の課題</a:t>
            </a:r>
          </a:p>
        </p:txBody>
      </p:sp>
      <p:sp>
        <p:nvSpPr>
          <p:cNvPr id="5" name="コンテンツ プレースホルダー 4"/>
          <p:cNvSpPr>
            <a:spLocks noGrp="1"/>
          </p:cNvSpPr>
          <p:nvPr>
            <p:ph idx="1"/>
          </p:nvPr>
        </p:nvSpPr>
        <p:spPr>
          <a:xfrm>
            <a:off x="395288" y="1557338"/>
            <a:ext cx="8497887" cy="4525962"/>
          </a:xfrm>
        </p:spPr>
        <p:txBody>
          <a:bodyPr/>
          <a:lstStyle/>
          <a:p>
            <a:r>
              <a:rPr lang="ja-JP" altLang="en-US" sz="3200" dirty="0" smtClean="0">
                <a:ea typeface="ＭＳ Ｐゴシック" charset="-128"/>
              </a:rPr>
              <a:t>一致していない積み木の弾く処理の検討</a:t>
            </a:r>
            <a:endParaRPr lang="en-US" altLang="ja-JP" sz="3200" dirty="0" smtClean="0">
              <a:ea typeface="ＭＳ Ｐゴシック" charset="-128"/>
            </a:endParaRPr>
          </a:p>
          <a:p>
            <a:endParaRPr lang="en-US" altLang="ja-JP" sz="3200" dirty="0" smtClean="0">
              <a:ea typeface="ＭＳ Ｐゴシック" charset="-128"/>
            </a:endParaRPr>
          </a:p>
          <a:p>
            <a:r>
              <a:rPr lang="ja-JP" altLang="en-US" sz="3200" dirty="0" smtClean="0">
                <a:ea typeface="ＭＳ Ｐゴシック" charset="-128"/>
              </a:rPr>
              <a:t>難易度別にお題を作成</a:t>
            </a:r>
            <a:endParaRPr lang="en-US" altLang="ja-JP" sz="3200" dirty="0" smtClean="0">
              <a:ea typeface="ＭＳ Ｐゴシック" charset="-128"/>
            </a:endParaRPr>
          </a:p>
          <a:p>
            <a:endParaRPr lang="en-US" altLang="ja-JP" sz="3200" dirty="0" smtClean="0">
              <a:ea typeface="ＭＳ Ｐゴシック" charset="-128"/>
            </a:endParaRPr>
          </a:p>
          <a:p>
            <a:r>
              <a:rPr lang="ja-JP" altLang="en-US" sz="3200" dirty="0" smtClean="0">
                <a:ea typeface="ＭＳ Ｐゴシック" charset="-128"/>
              </a:rPr>
              <a:t>タイトルなど画面設計</a:t>
            </a:r>
            <a:endParaRPr lang="en-US" altLang="ja-JP" sz="3200" dirty="0" smtClean="0">
              <a:ea typeface="ＭＳ Ｐゴシック" charset="-128"/>
            </a:endParaRPr>
          </a:p>
          <a:p>
            <a:pPr>
              <a:buFontTx/>
              <a:buNone/>
            </a:pPr>
            <a:r>
              <a:rPr lang="en-US" altLang="ja-JP" sz="3200" dirty="0" smtClean="0">
                <a:ea typeface="ＭＳ Ｐゴシック" charset="-128"/>
              </a:rPr>
              <a:t>			</a:t>
            </a:r>
            <a:r>
              <a:rPr lang="ja-JP" altLang="en-US" sz="3200" dirty="0" smtClean="0">
                <a:ea typeface="ＭＳ Ｐゴシック" charset="-128"/>
              </a:rPr>
              <a:t>（</a:t>
            </a:r>
            <a:r>
              <a:rPr lang="en-US" altLang="ja-JP" sz="3200" dirty="0" smtClean="0">
                <a:ea typeface="ＭＳ Ｐゴシック" charset="-128"/>
              </a:rPr>
              <a:t>Leap Motion</a:t>
            </a:r>
            <a:r>
              <a:rPr lang="ja-JP" altLang="en-US" sz="3200" dirty="0" smtClean="0">
                <a:ea typeface="ＭＳ Ｐゴシック" charset="-128"/>
              </a:rPr>
              <a:t>で操作）</a:t>
            </a:r>
            <a:endParaRPr lang="en-US" altLang="ja-JP" sz="3200" dirty="0" smtClean="0">
              <a:ea typeface="ＭＳ Ｐゴシック" charset="-128"/>
            </a:endParaRPr>
          </a:p>
          <a:p>
            <a:endParaRPr lang="en-US" altLang="ja-JP" sz="3200" dirty="0" smtClean="0">
              <a:ea typeface="ＭＳ Ｐゴシック" charset="-128"/>
            </a:endParaRPr>
          </a:p>
          <a:p>
            <a:r>
              <a:rPr lang="en-US" altLang="ja-JP" sz="3200" dirty="0" smtClean="0">
                <a:ea typeface="ＭＳ Ｐゴシック" charset="-128"/>
              </a:rPr>
              <a:t>3D</a:t>
            </a:r>
            <a:r>
              <a:rPr lang="ja-JP" altLang="en-US" sz="3200" dirty="0" smtClean="0">
                <a:ea typeface="ＭＳ Ｐゴシック" charset="-128"/>
              </a:rPr>
              <a:t>ホログラムで投影の検討</a:t>
            </a:r>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タイトル 1"/>
          <p:cNvSpPr>
            <a:spLocks noGrp="1"/>
          </p:cNvSpPr>
          <p:nvPr>
            <p:ph type="title"/>
          </p:nvPr>
        </p:nvSpPr>
        <p:spPr>
          <a:xfrm>
            <a:off x="468313" y="620713"/>
            <a:ext cx="6048375" cy="936625"/>
          </a:xfrm>
        </p:spPr>
        <p:txBody>
          <a:bodyPr/>
          <a:lstStyle/>
          <a:p>
            <a:r>
              <a:rPr lang="ja-JP" altLang="en-US" sz="4800" smtClean="0">
                <a:ea typeface="ＭＳ Ｐゴシック" charset="-128"/>
              </a:rPr>
              <a:t>作業計画</a:t>
            </a:r>
          </a:p>
        </p:txBody>
      </p:sp>
      <p:graphicFrame>
        <p:nvGraphicFramePr>
          <p:cNvPr id="58382" name="Group 14"/>
          <p:cNvGraphicFramePr>
            <a:graphicFrameLocks noGrp="1"/>
          </p:cNvGraphicFramePr>
          <p:nvPr>
            <p:ph idx="1"/>
          </p:nvPr>
        </p:nvGraphicFramePr>
        <p:xfrm>
          <a:off x="468313" y="1916113"/>
          <a:ext cx="6983412" cy="4032250"/>
        </p:xfrm>
        <a:graphic>
          <a:graphicData uri="http://schemas.openxmlformats.org/drawingml/2006/table">
            <a:tbl>
              <a:tblPr/>
              <a:tblGrid>
                <a:gridCol w="1058862"/>
                <a:gridCol w="5924550"/>
              </a:tblGrid>
              <a:tr h="952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smtClean="0">
                          <a:ln>
                            <a:noFill/>
                          </a:ln>
                          <a:solidFill>
                            <a:srgbClr val="FFFF00"/>
                          </a:solidFill>
                          <a:effectLst/>
                          <a:latin typeface="Arial" charset="0"/>
                          <a:ea typeface="ＭＳ Ｐゴシック" charset="-128"/>
                        </a:rPr>
                        <a:t>  9</a:t>
                      </a:r>
                      <a:r>
                        <a:rPr kumimoji="1" lang="ja-JP" altLang="en-US" sz="2800" b="0" i="0" u="none" strike="noStrike" cap="none" normalizeH="0" baseline="0" smtClean="0">
                          <a:ln>
                            <a:noFill/>
                          </a:ln>
                          <a:solidFill>
                            <a:srgbClr val="FFFF00"/>
                          </a:solidFill>
                          <a:effectLst/>
                          <a:latin typeface="Arial" charset="0"/>
                          <a:ea typeface="ＭＳ Ｐゴシック" charset="-128"/>
                        </a:rPr>
                        <a:t>月</a:t>
                      </a:r>
                    </a:p>
                  </a:txBody>
                  <a:tcPr marL="89605" marR="89605"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smtClean="0">
                          <a:ln>
                            <a:noFill/>
                          </a:ln>
                          <a:solidFill>
                            <a:srgbClr val="FFFF00"/>
                          </a:solidFill>
                          <a:effectLst/>
                          <a:latin typeface="Arial" charset="0"/>
                          <a:ea typeface="ＭＳ Ｐゴシック" charset="-128"/>
                        </a:rPr>
                        <a:t>Unity</a:t>
                      </a:r>
                      <a:r>
                        <a:rPr kumimoji="1" lang="ja-JP" altLang="en-US" sz="2800" b="0" i="0" u="none" strike="noStrike" cap="none" normalizeH="0" baseline="0" smtClean="0">
                          <a:ln>
                            <a:noFill/>
                          </a:ln>
                          <a:solidFill>
                            <a:srgbClr val="FFFF00"/>
                          </a:solidFill>
                          <a:effectLst/>
                          <a:latin typeface="Arial" charset="0"/>
                          <a:ea typeface="ＭＳ Ｐゴシック" charset="-128"/>
                        </a:rPr>
                        <a:t>の勉強</a:t>
                      </a:r>
                      <a:endParaRPr kumimoji="1" lang="en-US" altLang="ja-JP" sz="2800" b="0" i="0" u="none" strike="noStrike" cap="none" normalizeH="0" baseline="0" smtClean="0">
                        <a:ln>
                          <a:noFill/>
                        </a:ln>
                        <a:solidFill>
                          <a:srgbClr val="FFFF00"/>
                        </a:solidFill>
                        <a:effectLst/>
                        <a:latin typeface="Arial" charset="0"/>
                        <a:ea typeface="ＭＳ Ｐゴシック" charset="-128"/>
                      </a:endParaRPr>
                    </a:p>
                  </a:txBody>
                  <a:tcPr marL="89605" marR="89605"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3079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smtClean="0">
                          <a:ln>
                            <a:noFill/>
                          </a:ln>
                          <a:solidFill>
                            <a:srgbClr val="FFFF00"/>
                          </a:solidFill>
                          <a:effectLst/>
                          <a:latin typeface="Arial" charset="0"/>
                          <a:ea typeface="ＭＳ Ｐゴシック" charset="-128"/>
                        </a:rPr>
                        <a:t>10</a:t>
                      </a:r>
                      <a:r>
                        <a:rPr kumimoji="1" lang="ja-JP" altLang="en-US" sz="2800" b="0" i="0" u="none" strike="noStrike" cap="none" normalizeH="0" baseline="0" smtClean="0">
                          <a:ln>
                            <a:noFill/>
                          </a:ln>
                          <a:solidFill>
                            <a:srgbClr val="FFFF00"/>
                          </a:solidFill>
                          <a:effectLst/>
                          <a:latin typeface="Arial" charset="0"/>
                          <a:ea typeface="ＭＳ Ｐゴシック" charset="-128"/>
                        </a:rPr>
                        <a:t>月</a:t>
                      </a:r>
                      <a:endParaRPr kumimoji="1" lang="en-US" altLang="ja-JP" sz="2800" b="0" i="0" u="none" strike="noStrike" cap="none" normalizeH="0" baseline="0" smtClean="0">
                        <a:ln>
                          <a:noFill/>
                        </a:ln>
                        <a:solidFill>
                          <a:srgbClr val="FFFF00"/>
                        </a:solidFill>
                        <a:effectLst/>
                        <a:latin typeface="Arial" charset="0"/>
                        <a:ea typeface="ＭＳ Ｐゴシック" charset="-128"/>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charset="0"/>
                          <a:ea typeface="ＭＳ Ｐゴシック" charset="-128"/>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en-US" sz="28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charset="0"/>
                          <a:ea typeface="ＭＳ Ｐゴシック" charset="-128"/>
                        </a:rPr>
                        <a:t>12</a:t>
                      </a:r>
                      <a:r>
                        <a:rPr kumimoji="1" lang="ja-JP" altLang="en-US" sz="2800" b="0" i="0" u="none" strike="noStrike" cap="none" normalizeH="0" baseline="0" smtClean="0">
                          <a:ln>
                            <a:noFill/>
                          </a:ln>
                          <a:solidFill>
                            <a:schemeClr val="tx1"/>
                          </a:solidFill>
                          <a:effectLst/>
                          <a:latin typeface="Arial" charset="0"/>
                          <a:ea typeface="ＭＳ Ｐゴシック" charset="-128"/>
                        </a:rPr>
                        <a:t>月</a:t>
                      </a:r>
                      <a:endParaRPr kumimoji="1" lang="en-US" altLang="ja-JP" sz="28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2800" b="0" i="0" u="none" strike="noStrike" cap="none" normalizeH="0" baseline="0" smtClean="0">
                          <a:ln>
                            <a:noFill/>
                          </a:ln>
                          <a:solidFill>
                            <a:schemeClr val="tx1"/>
                          </a:solidFill>
                          <a:effectLst/>
                          <a:latin typeface="Arial" charset="0"/>
                          <a:ea typeface="ＭＳ Ｐゴシック" charset="-128"/>
                        </a:rPr>
                        <a:t>  </a:t>
                      </a:r>
                      <a:r>
                        <a:rPr kumimoji="1" lang="en-US" altLang="ja-JP" sz="2800" b="0" i="0" u="none" strike="noStrike" cap="none" normalizeH="0" baseline="0" smtClean="0">
                          <a:ln>
                            <a:noFill/>
                          </a:ln>
                          <a:solidFill>
                            <a:schemeClr val="tx1"/>
                          </a:solidFill>
                          <a:effectLst/>
                          <a:latin typeface="Arial" charset="0"/>
                          <a:ea typeface="ＭＳ Ｐゴシック" charset="-128"/>
                        </a:rPr>
                        <a:t>1</a:t>
                      </a:r>
                      <a:r>
                        <a:rPr kumimoji="1" lang="ja-JP" altLang="en-US" sz="2800" b="0" i="0" u="none" strike="noStrike" cap="none" normalizeH="0" baseline="0" smtClean="0">
                          <a:ln>
                            <a:noFill/>
                          </a:ln>
                          <a:solidFill>
                            <a:schemeClr val="tx1"/>
                          </a:solidFill>
                          <a:effectLst/>
                          <a:latin typeface="Arial" charset="0"/>
                          <a:ea typeface="ＭＳ Ｐゴシック" charset="-128"/>
                        </a:rPr>
                        <a:t>月</a:t>
                      </a:r>
                      <a:endParaRPr kumimoji="1" lang="en-US" altLang="ja-JP" sz="28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charset="0"/>
                          <a:ea typeface="ＭＳ Ｐゴシック" charset="-128"/>
                        </a:rPr>
                        <a:t> </a:t>
                      </a:r>
                      <a:r>
                        <a:rPr kumimoji="1" lang="ja-JP" altLang="en-US" sz="2800" b="0" i="0" u="none" strike="noStrike" cap="none" normalizeH="0" baseline="0" smtClean="0">
                          <a:ln>
                            <a:noFill/>
                          </a:ln>
                          <a:solidFill>
                            <a:schemeClr val="tx1"/>
                          </a:solidFill>
                          <a:effectLst/>
                          <a:latin typeface="Arial" charset="0"/>
                          <a:ea typeface="ＭＳ Ｐゴシック" charset="-128"/>
                        </a:rPr>
                        <a:t> </a:t>
                      </a:r>
                      <a:r>
                        <a:rPr kumimoji="1" lang="en-US" altLang="ja-JP" sz="2800" b="0" i="0" u="none" strike="noStrike" cap="none" normalizeH="0" baseline="0" smtClean="0">
                          <a:ln>
                            <a:noFill/>
                          </a:ln>
                          <a:solidFill>
                            <a:schemeClr val="tx1"/>
                          </a:solidFill>
                          <a:effectLst/>
                          <a:latin typeface="Arial" charset="0"/>
                          <a:ea typeface="ＭＳ Ｐゴシック" charset="-128"/>
                        </a:rPr>
                        <a:t>2</a:t>
                      </a:r>
                      <a:r>
                        <a:rPr kumimoji="1" lang="ja-JP" altLang="en-US" sz="2800" b="0" i="0" u="none" strike="noStrike" cap="none" normalizeH="0" baseline="0" smtClean="0">
                          <a:ln>
                            <a:noFill/>
                          </a:ln>
                          <a:solidFill>
                            <a:schemeClr val="tx1"/>
                          </a:solidFill>
                          <a:effectLst/>
                          <a:latin typeface="Arial" charset="0"/>
                          <a:ea typeface="ＭＳ Ｐゴシック" charset="-128"/>
                        </a:rPr>
                        <a:t>月</a:t>
                      </a:r>
                    </a:p>
                  </a:txBody>
                  <a:tcPr marL="89605" marR="89605"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smtClean="0">
                          <a:ln>
                            <a:noFill/>
                          </a:ln>
                          <a:solidFill>
                            <a:srgbClr val="FFFF00"/>
                          </a:solidFill>
                          <a:effectLst/>
                          <a:latin typeface="Arial" charset="0"/>
                          <a:ea typeface="ＭＳ Ｐゴシック" charset="-128"/>
                        </a:rPr>
                        <a:t>3D</a:t>
                      </a:r>
                      <a:r>
                        <a:rPr kumimoji="1" lang="ja-JP" altLang="en-US" sz="2800" b="0" i="0" u="none" strike="noStrike" cap="none" normalizeH="0" baseline="0" smtClean="0">
                          <a:ln>
                            <a:noFill/>
                          </a:ln>
                          <a:solidFill>
                            <a:srgbClr val="FFFF00"/>
                          </a:solidFill>
                          <a:effectLst/>
                          <a:latin typeface="Arial" charset="0"/>
                          <a:ea typeface="ＭＳ Ｐゴシック" charset="-128"/>
                        </a:rPr>
                        <a:t>投影機のテスト</a:t>
                      </a:r>
                      <a:endParaRPr kumimoji="1" lang="en-US" altLang="ja-JP" sz="2800" b="0" i="0" u="none" strike="noStrike" cap="none" normalizeH="0" baseline="0" smtClean="0">
                        <a:ln>
                          <a:noFill/>
                        </a:ln>
                        <a:solidFill>
                          <a:srgbClr val="FFFF00"/>
                        </a:solidFill>
                        <a:effectLst/>
                        <a:latin typeface="Arial" charset="0"/>
                        <a:ea typeface="ＭＳ Ｐゴシック"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smtClean="0">
                          <a:ln>
                            <a:noFill/>
                          </a:ln>
                          <a:solidFill>
                            <a:srgbClr val="FFFF00"/>
                          </a:solidFill>
                          <a:effectLst/>
                          <a:latin typeface="Arial" charset="0"/>
                          <a:ea typeface="ＭＳ Ｐゴシック" charset="-128"/>
                        </a:rPr>
                        <a:t>Leap Motion</a:t>
                      </a:r>
                      <a:r>
                        <a:rPr kumimoji="1" lang="ja-JP" altLang="en-US" sz="2800" b="0" i="0" u="none" strike="noStrike" cap="none" normalizeH="0" baseline="0" smtClean="0">
                          <a:ln>
                            <a:noFill/>
                          </a:ln>
                          <a:solidFill>
                            <a:srgbClr val="FFFF00"/>
                          </a:solidFill>
                          <a:effectLst/>
                          <a:latin typeface="Arial" charset="0"/>
                          <a:ea typeface="ＭＳ Ｐゴシック" charset="-128"/>
                        </a:rPr>
                        <a:t>との連携・サンプルプログラムの理解</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ja-JP" sz="28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2800" b="0" i="0" u="none" strike="noStrike" cap="none" normalizeH="0" baseline="0" smtClean="0">
                          <a:ln>
                            <a:noFill/>
                          </a:ln>
                          <a:solidFill>
                            <a:schemeClr val="tx1"/>
                          </a:solidFill>
                          <a:effectLst/>
                          <a:latin typeface="Arial" charset="0"/>
                          <a:ea typeface="ＭＳ Ｐゴシック" charset="-128"/>
                        </a:rPr>
                        <a:t>アプリの作成・完成</a:t>
                      </a:r>
                      <a:endParaRPr kumimoji="1" lang="en-US" altLang="ja-JP" sz="28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ja-JP" sz="28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2800" b="0" i="0" u="none" strike="noStrike" cap="none" normalizeH="0" baseline="0" smtClean="0">
                          <a:ln>
                            <a:noFill/>
                          </a:ln>
                          <a:solidFill>
                            <a:schemeClr val="tx1"/>
                          </a:solidFill>
                          <a:effectLst/>
                          <a:latin typeface="Arial" charset="0"/>
                          <a:ea typeface="ＭＳ Ｐゴシック" charset="-128"/>
                        </a:rPr>
                        <a:t>発表資料作成</a:t>
                      </a:r>
                      <a:endParaRPr kumimoji="1" lang="en-US" altLang="ja-JP" sz="2800" b="0" i="0" u="none" strike="noStrike" cap="none" normalizeH="0" baseline="0" smtClean="0">
                        <a:ln>
                          <a:noFill/>
                        </a:ln>
                        <a:solidFill>
                          <a:schemeClr val="tx1"/>
                        </a:solidFill>
                        <a:effectLst/>
                        <a:latin typeface="Arial" charset="0"/>
                        <a:ea typeface="ＭＳ Ｐゴシック" charset="-128"/>
                      </a:endParaRPr>
                    </a:p>
                  </a:txBody>
                  <a:tcPr marL="89605" marR="89605"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タイトル 1"/>
          <p:cNvSpPr>
            <a:spLocks noGrp="1"/>
          </p:cNvSpPr>
          <p:nvPr>
            <p:ph type="title"/>
          </p:nvPr>
        </p:nvSpPr>
        <p:spPr>
          <a:xfrm>
            <a:off x="125413" y="2420938"/>
            <a:ext cx="8893175" cy="2016125"/>
          </a:xfrm>
        </p:spPr>
        <p:txBody>
          <a:bodyPr/>
          <a:lstStyle/>
          <a:p>
            <a:pPr algn="ctr"/>
            <a:r>
              <a:rPr lang="ja-JP" altLang="en-US" sz="4800" smtClean="0">
                <a:ea typeface="ＭＳ Ｐゴシック" charset="-128"/>
              </a:rPr>
              <a:t>ご清聴ありがとうございました</a:t>
            </a:r>
          </a:p>
        </p:txBody>
      </p:sp>
    </p:spTree>
  </p:cSld>
  <p:clrMapOvr>
    <a:masterClrMapping/>
  </p:clrMapOvr>
  <p:transition spd="med" advTm="4277">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タイトル 1"/>
          <p:cNvSpPr>
            <a:spLocks noGrp="1"/>
          </p:cNvSpPr>
          <p:nvPr>
            <p:ph type="title"/>
          </p:nvPr>
        </p:nvSpPr>
        <p:spPr/>
        <p:txBody>
          <a:bodyPr/>
          <a:lstStyle/>
          <a:p>
            <a:endParaRPr lang="ja-JP" altLang="en-US" smtClean="0">
              <a:ea typeface="ＭＳ Ｐゴシック" charset="-128"/>
            </a:endParaRPr>
          </a:p>
        </p:txBody>
      </p:sp>
      <p:sp>
        <p:nvSpPr>
          <p:cNvPr id="23554" name="コンテンツ プレースホルダー 2"/>
          <p:cNvSpPr>
            <a:spLocks noGrp="1"/>
          </p:cNvSpPr>
          <p:nvPr>
            <p:ph idx="1"/>
          </p:nvPr>
        </p:nvSpPr>
        <p:spPr/>
        <p:txBody>
          <a:bodyPr/>
          <a:lstStyle/>
          <a:p>
            <a:endParaRPr lang="ja-JP" altLang="en-US" smtClean="0">
              <a:ea typeface="ＭＳ Ｐゴシック" charset="-128"/>
            </a:endParaRPr>
          </a:p>
        </p:txBody>
      </p:sp>
      <p:pic>
        <p:nvPicPr>
          <p:cNvPr id="1026" name="Picture 2"/>
          <p:cNvPicPr>
            <a:picLocks noChangeAspect="1" noChangeArrowheads="1"/>
          </p:cNvPicPr>
          <p:nvPr/>
        </p:nvPicPr>
        <p:blipFill rotWithShape="1">
          <a:blip r:embed="rId3"/>
          <a:srcRect b="12000"/>
          <a:stretch/>
        </p:blipFill>
        <p:spPr bwMode="auto">
          <a:xfrm>
            <a:off x="0" y="-33338"/>
            <a:ext cx="9144000" cy="6891338"/>
          </a:xfrm>
          <a:prstGeom prst="rect">
            <a:avLst/>
          </a:prstGeom>
          <a:ln>
            <a:noFill/>
          </a:ln>
          <a:effectLst>
            <a:outerShdw blurRad="292100" dist="139700" dir="2700000" algn="tl" rotWithShape="0">
              <a:srgbClr val="333333">
                <a:alpha val="65000"/>
              </a:srgbClr>
            </a:outerShdw>
          </a:effectLst>
          <a:extLst/>
        </p:spPr>
      </p:pic>
      <p:sp>
        <p:nvSpPr>
          <p:cNvPr id="23556" name="角丸四角形 3"/>
          <p:cNvSpPr>
            <a:spLocks noChangeArrowheads="1"/>
          </p:cNvSpPr>
          <p:nvPr/>
        </p:nvSpPr>
        <p:spPr bwMode="auto">
          <a:xfrm>
            <a:off x="2190750" y="111125"/>
            <a:ext cx="4829175" cy="3241675"/>
          </a:xfrm>
          <a:prstGeom prst="roundRect">
            <a:avLst>
              <a:gd name="adj" fmla="val 16667"/>
            </a:avLst>
          </a:prstGeom>
          <a:solidFill>
            <a:schemeClr val="accent1"/>
          </a:solidFill>
          <a:ln w="9525" algn="ctr">
            <a:solidFill>
              <a:schemeClr val="tx1"/>
            </a:solidFill>
            <a:round/>
            <a:headEnd/>
            <a:tailEnd/>
          </a:ln>
        </p:spPr>
        <p:txBody>
          <a:bodyPr/>
          <a:lstStyle/>
          <a:p>
            <a:endParaRPr kumimoji="0" lang="ja-JP" altLang="en-US"/>
          </a:p>
        </p:txBody>
      </p:sp>
      <p:grpSp>
        <p:nvGrpSpPr>
          <p:cNvPr id="23557" name="グループ化 7"/>
          <p:cNvGrpSpPr>
            <a:grpSpLocks/>
          </p:cNvGrpSpPr>
          <p:nvPr/>
        </p:nvGrpSpPr>
        <p:grpSpPr bwMode="auto">
          <a:xfrm>
            <a:off x="2195513" y="333375"/>
            <a:ext cx="4856162" cy="2968625"/>
            <a:chOff x="2153073" y="620688"/>
            <a:chExt cx="4968552" cy="3177016"/>
          </a:xfrm>
        </p:grpSpPr>
        <p:cxnSp>
          <p:nvCxnSpPr>
            <p:cNvPr id="23559" name="直線コネクタ 12"/>
            <p:cNvCxnSpPr>
              <a:cxnSpLocks noChangeShapeType="1"/>
            </p:cNvCxnSpPr>
            <p:nvPr/>
          </p:nvCxnSpPr>
          <p:spPr bwMode="auto">
            <a:xfrm>
              <a:off x="2153073" y="2132856"/>
              <a:ext cx="4968552" cy="1"/>
            </a:xfrm>
            <a:prstGeom prst="line">
              <a:avLst/>
            </a:prstGeom>
            <a:noFill/>
            <a:ln w="9525" algn="ctr">
              <a:solidFill>
                <a:srgbClr val="002060"/>
              </a:solidFill>
              <a:round/>
              <a:headEnd/>
              <a:tailEnd/>
            </a:ln>
          </p:spPr>
        </p:cxnSp>
        <p:sp>
          <p:nvSpPr>
            <p:cNvPr id="23560" name="直方体 6"/>
            <p:cNvSpPr>
              <a:spLocks noChangeArrowheads="1"/>
            </p:cNvSpPr>
            <p:nvPr/>
          </p:nvSpPr>
          <p:spPr bwMode="auto">
            <a:xfrm>
              <a:off x="4056119" y="1592796"/>
              <a:ext cx="1387232" cy="1008112"/>
            </a:xfrm>
            <a:prstGeom prst="cube">
              <a:avLst>
                <a:gd name="adj" fmla="val 25000"/>
              </a:avLst>
            </a:prstGeom>
            <a:solidFill>
              <a:srgbClr val="92D050"/>
            </a:solidFill>
            <a:ln w="9525" algn="ctr">
              <a:solidFill>
                <a:srgbClr val="002060"/>
              </a:solidFill>
              <a:round/>
              <a:headEnd/>
              <a:tailEnd/>
            </a:ln>
          </p:spPr>
          <p:txBody>
            <a:bodyPr/>
            <a:lstStyle/>
            <a:p>
              <a:endParaRPr kumimoji="0" lang="ja-JP" altLang="en-US"/>
            </a:p>
          </p:txBody>
        </p:sp>
        <p:sp>
          <p:nvSpPr>
            <p:cNvPr id="23561" name="フローチャート : 磁気ディスク 4"/>
            <p:cNvSpPr>
              <a:spLocks noChangeArrowheads="1"/>
            </p:cNvSpPr>
            <p:nvPr/>
          </p:nvSpPr>
          <p:spPr bwMode="auto">
            <a:xfrm>
              <a:off x="4464347" y="620688"/>
              <a:ext cx="570776" cy="1226056"/>
            </a:xfrm>
            <a:prstGeom prst="flowChartMagneticDisk">
              <a:avLst/>
            </a:prstGeom>
            <a:solidFill>
              <a:srgbClr val="FFFF00"/>
            </a:solidFill>
            <a:ln w="9525" algn="ctr">
              <a:solidFill>
                <a:srgbClr val="002060"/>
              </a:solidFill>
              <a:round/>
              <a:headEnd/>
              <a:tailEnd/>
            </a:ln>
          </p:spPr>
          <p:txBody>
            <a:bodyPr/>
            <a:lstStyle/>
            <a:p>
              <a:endParaRPr kumimoji="0" lang="ja-JP" altLang="en-US"/>
            </a:p>
          </p:txBody>
        </p:sp>
        <p:sp>
          <p:nvSpPr>
            <p:cNvPr id="23562" name="フローチャート : 磁気ディスク 8"/>
            <p:cNvSpPr>
              <a:spLocks noChangeArrowheads="1"/>
            </p:cNvSpPr>
            <p:nvPr/>
          </p:nvSpPr>
          <p:spPr bwMode="auto">
            <a:xfrm rot="4332612">
              <a:off x="6127402" y="2313630"/>
              <a:ext cx="570776" cy="1266039"/>
            </a:xfrm>
            <a:prstGeom prst="flowChartMagneticDisk">
              <a:avLst/>
            </a:prstGeom>
            <a:solidFill>
              <a:srgbClr val="FFFF00"/>
            </a:solidFill>
            <a:ln w="9525" algn="ctr">
              <a:solidFill>
                <a:srgbClr val="002060"/>
              </a:solidFill>
              <a:round/>
              <a:headEnd/>
              <a:tailEnd/>
            </a:ln>
          </p:spPr>
          <p:txBody>
            <a:bodyPr rot="10800000" vert="eaVert"/>
            <a:lstStyle/>
            <a:p>
              <a:endParaRPr kumimoji="0" lang="ja-JP" altLang="en-US"/>
            </a:p>
          </p:txBody>
        </p:sp>
        <p:sp>
          <p:nvSpPr>
            <p:cNvPr id="23563" name="直方体 9"/>
            <p:cNvSpPr>
              <a:spLocks noChangeArrowheads="1"/>
            </p:cNvSpPr>
            <p:nvPr/>
          </p:nvSpPr>
          <p:spPr bwMode="auto">
            <a:xfrm rot="3242265">
              <a:off x="2348967" y="2821028"/>
              <a:ext cx="1277714" cy="561920"/>
            </a:xfrm>
            <a:prstGeom prst="cube">
              <a:avLst>
                <a:gd name="adj" fmla="val 25000"/>
              </a:avLst>
            </a:prstGeom>
            <a:solidFill>
              <a:srgbClr val="92D050"/>
            </a:solidFill>
            <a:ln w="9525" algn="ctr">
              <a:solidFill>
                <a:srgbClr val="002060"/>
              </a:solidFill>
              <a:round/>
              <a:headEnd/>
              <a:tailEnd/>
            </a:ln>
          </p:spPr>
          <p:txBody>
            <a:bodyPr rot="10800000" vert="eaVert"/>
            <a:lstStyle/>
            <a:p>
              <a:endParaRPr kumimoji="0" lang="ja-JP" altLang="en-US"/>
            </a:p>
          </p:txBody>
        </p:sp>
        <p:sp>
          <p:nvSpPr>
            <p:cNvPr id="23564" name="フローチャート : 磁気ディスク 10"/>
            <p:cNvSpPr>
              <a:spLocks noChangeArrowheads="1"/>
            </p:cNvSpPr>
            <p:nvPr/>
          </p:nvSpPr>
          <p:spPr bwMode="auto">
            <a:xfrm rot="612343">
              <a:off x="3950032" y="2764875"/>
              <a:ext cx="502789" cy="1032829"/>
            </a:xfrm>
            <a:prstGeom prst="flowChartMagneticDisk">
              <a:avLst/>
            </a:prstGeom>
            <a:solidFill>
              <a:srgbClr val="0070C0"/>
            </a:solidFill>
            <a:ln w="9525" algn="ctr">
              <a:solidFill>
                <a:srgbClr val="002060"/>
              </a:solidFill>
              <a:round/>
              <a:headEnd/>
              <a:tailEnd/>
            </a:ln>
          </p:spPr>
          <p:txBody>
            <a:bodyPr/>
            <a:lstStyle/>
            <a:p>
              <a:endParaRPr kumimoji="0" lang="ja-JP" altLang="en-US"/>
            </a:p>
          </p:txBody>
        </p:sp>
        <p:sp>
          <p:nvSpPr>
            <p:cNvPr id="23565" name="直方体 11"/>
            <p:cNvSpPr>
              <a:spLocks noChangeArrowheads="1"/>
            </p:cNvSpPr>
            <p:nvPr/>
          </p:nvSpPr>
          <p:spPr bwMode="auto">
            <a:xfrm rot="7462849">
              <a:off x="4860470" y="3015512"/>
              <a:ext cx="812010" cy="617996"/>
            </a:xfrm>
            <a:prstGeom prst="cube">
              <a:avLst>
                <a:gd name="adj" fmla="val 25000"/>
              </a:avLst>
            </a:prstGeom>
            <a:solidFill>
              <a:srgbClr val="FF0000"/>
            </a:solidFill>
            <a:ln w="9525" algn="ctr">
              <a:solidFill>
                <a:srgbClr val="002060"/>
              </a:solidFill>
              <a:round/>
              <a:headEnd/>
              <a:tailEnd/>
            </a:ln>
          </p:spPr>
          <p:txBody>
            <a:bodyPr rot="10800000" vert="eaVert"/>
            <a:lstStyle/>
            <a:p>
              <a:endParaRPr kumimoji="0" lang="ja-JP" altLang="en-US"/>
            </a:p>
          </p:txBody>
        </p:sp>
      </p:grpSp>
      <p:sp>
        <p:nvSpPr>
          <p:cNvPr id="23558" name="四角形吹き出し 5"/>
          <p:cNvSpPr>
            <a:spLocks noChangeArrowheads="1"/>
          </p:cNvSpPr>
          <p:nvPr/>
        </p:nvSpPr>
        <p:spPr bwMode="auto">
          <a:xfrm>
            <a:off x="755650" y="333375"/>
            <a:ext cx="1014413" cy="574675"/>
          </a:xfrm>
          <a:prstGeom prst="wedgeRectCallout">
            <a:avLst>
              <a:gd name="adj1" fmla="val 247810"/>
              <a:gd name="adj2" fmla="val 131769"/>
            </a:avLst>
          </a:prstGeom>
          <a:solidFill>
            <a:srgbClr val="00B0F0"/>
          </a:solidFill>
          <a:ln w="9525" algn="ctr">
            <a:solidFill>
              <a:schemeClr val="tx1"/>
            </a:solidFill>
            <a:round/>
            <a:headEnd/>
            <a:tailEnd/>
          </a:ln>
        </p:spPr>
        <p:txBody>
          <a:bodyPr/>
          <a:lstStyle/>
          <a:p>
            <a:r>
              <a:rPr kumimoji="0" lang="ja-JP" altLang="en-US" sz="2800" b="1"/>
              <a:t>お題</a:t>
            </a:r>
          </a:p>
        </p:txBody>
      </p:sp>
      <p:sp>
        <p:nvSpPr>
          <p:cNvPr id="23567" name="Rectangle 15"/>
          <p:cNvSpPr>
            <a:spLocks noChangeArrowheads="1"/>
          </p:cNvSpPr>
          <p:nvPr/>
        </p:nvSpPr>
        <p:spPr bwMode="auto">
          <a:xfrm>
            <a:off x="3851275" y="228600"/>
            <a:ext cx="1800225" cy="2060575"/>
          </a:xfrm>
          <a:prstGeom prst="rect">
            <a:avLst/>
          </a:prstGeom>
          <a:noFill/>
          <a:ln w="9525">
            <a:solidFill>
              <a:srgbClr val="000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3568" name="AutoShape 16"/>
          <p:cNvSpPr>
            <a:spLocks noChangeArrowheads="1"/>
          </p:cNvSpPr>
          <p:nvPr/>
        </p:nvSpPr>
        <p:spPr bwMode="auto">
          <a:xfrm>
            <a:off x="5364163" y="5445125"/>
            <a:ext cx="2016125" cy="722313"/>
          </a:xfrm>
          <a:prstGeom prst="wedgeRoundRectCallout">
            <a:avLst>
              <a:gd name="adj1" fmla="val -53264"/>
              <a:gd name="adj2" fmla="val 69144"/>
              <a:gd name="adj3" fmla="val 1666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ja-JP">
                <a:solidFill>
                  <a:srgbClr val="0000FF"/>
                </a:solidFill>
              </a:rPr>
              <a:t>LEAP </a:t>
            </a:r>
            <a:r>
              <a:rPr lang="ja-JP" altLang="en-US">
                <a:solidFill>
                  <a:srgbClr val="0000FF"/>
                </a:solidFill>
              </a:rPr>
              <a:t>　</a:t>
            </a:r>
            <a:r>
              <a:rPr lang="en-US" altLang="ja-JP">
                <a:solidFill>
                  <a:srgbClr val="0000FF"/>
                </a:solidFill>
              </a:rPr>
              <a:t>MOTION</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85800" y="2747963"/>
            <a:ext cx="7772400" cy="1362075"/>
          </a:xfrm>
        </p:spPr>
        <p:txBody>
          <a:bodyPr/>
          <a:lstStyle/>
          <a:p>
            <a:r>
              <a:rPr lang="ja-JP" altLang="en-US" sz="4800" cap="none" smtClean="0">
                <a:ea typeface="ＭＳ Ｐゴシック" charset="-128"/>
              </a:rPr>
              <a:t>２．研究概要</a:t>
            </a: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コンテンツ プレースホルダー 3"/>
          <p:cNvSpPr>
            <a:spLocks noGrp="1"/>
          </p:cNvSpPr>
          <p:nvPr>
            <p:ph idx="1"/>
          </p:nvPr>
        </p:nvSpPr>
        <p:spPr>
          <a:xfrm>
            <a:off x="468313" y="765175"/>
            <a:ext cx="7702550" cy="5256213"/>
          </a:xfrm>
        </p:spPr>
        <p:txBody>
          <a:bodyPr/>
          <a:lstStyle/>
          <a:p>
            <a:pPr marL="0" indent="0">
              <a:buFontTx/>
              <a:buNone/>
            </a:pPr>
            <a:r>
              <a:rPr lang="ja-JP" altLang="en-US" sz="4800" b="1" smtClean="0">
                <a:ea typeface="ＭＳ Ｐゴシック" charset="-128"/>
              </a:rPr>
              <a:t>開発環境</a:t>
            </a:r>
            <a:endParaRPr lang="en-US" altLang="ja-JP" sz="4800" b="1" smtClean="0">
              <a:ea typeface="ＭＳ Ｐゴシック" charset="-128"/>
            </a:endParaRPr>
          </a:p>
          <a:p>
            <a:pPr marL="0" indent="0">
              <a:buFontTx/>
              <a:buNone/>
            </a:pPr>
            <a:endParaRPr lang="en-US" altLang="ja-JP" smtClean="0">
              <a:ea typeface="ＭＳ Ｐゴシック" charset="-128"/>
            </a:endParaRPr>
          </a:p>
        </p:txBody>
      </p:sp>
      <p:pic>
        <p:nvPicPr>
          <p:cNvPr id="256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50" y="2052638"/>
            <a:ext cx="7088188"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コンテンツ プレースホルダー 2"/>
          <p:cNvSpPr>
            <a:spLocks noGrp="1"/>
          </p:cNvSpPr>
          <p:nvPr>
            <p:ph idx="1"/>
          </p:nvPr>
        </p:nvSpPr>
        <p:spPr>
          <a:xfrm>
            <a:off x="250825" y="382588"/>
            <a:ext cx="8064500" cy="935037"/>
          </a:xfrm>
        </p:spPr>
        <p:txBody>
          <a:bodyPr/>
          <a:lstStyle/>
          <a:p>
            <a:pPr marL="0" indent="0">
              <a:buFontTx/>
              <a:buNone/>
            </a:pPr>
            <a:r>
              <a:rPr lang="en-US" altLang="ja-JP" sz="4800" smtClean="0">
                <a:ea typeface="ＭＳ Ｐゴシック" charset="-128"/>
              </a:rPr>
              <a:t>Unity</a:t>
            </a:r>
            <a:endParaRPr lang="ja-JP" altLang="en-US" sz="4800" smtClean="0">
              <a:ea typeface="ＭＳ Ｐゴシック" charset="-128"/>
            </a:endParaRPr>
          </a:p>
        </p:txBody>
      </p:sp>
      <p:sp>
        <p:nvSpPr>
          <p:cNvPr id="27650" name="テキスト ボックス 5"/>
          <p:cNvSpPr txBox="1">
            <a:spLocks noChangeArrowheads="1"/>
          </p:cNvSpPr>
          <p:nvPr/>
        </p:nvSpPr>
        <p:spPr bwMode="auto">
          <a:xfrm>
            <a:off x="250825" y="1341438"/>
            <a:ext cx="864235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buFontTx/>
              <a:buChar char="•"/>
            </a:pPr>
            <a:r>
              <a:rPr lang="ja-JP" altLang="en-US" sz="3200" dirty="0"/>
              <a:t>統合開発環境を内蔵し複数のプラットホームに対応するゲームエンジン</a:t>
            </a:r>
            <a:endParaRPr lang="en-US" altLang="ja-JP" sz="3200" dirty="0"/>
          </a:p>
          <a:p>
            <a:pPr>
              <a:buFontTx/>
              <a:buChar char="•"/>
            </a:pPr>
            <a:endParaRPr lang="en-US" altLang="ja-JP" sz="3200" dirty="0"/>
          </a:p>
          <a:p>
            <a:pPr>
              <a:buFontTx/>
              <a:buChar char="•"/>
            </a:pPr>
            <a:r>
              <a:rPr lang="ja-JP" altLang="en-US" sz="3200" dirty="0"/>
              <a:t>主にモバイルやブラウザゲーム</a:t>
            </a:r>
            <a:endParaRPr lang="en-US" altLang="ja-JP" sz="3200" dirty="0"/>
          </a:p>
          <a:p>
            <a:pPr>
              <a:buFontTx/>
              <a:buChar char="•"/>
            </a:pPr>
            <a:endParaRPr lang="en-US" altLang="ja-JP" sz="3200" dirty="0"/>
          </a:p>
          <a:p>
            <a:pPr>
              <a:buFontTx/>
              <a:buChar char="•"/>
            </a:pPr>
            <a:r>
              <a:rPr lang="ja-JP" altLang="en-US" sz="3200" dirty="0"/>
              <a:t>使用言語　</a:t>
            </a:r>
            <a:r>
              <a:rPr lang="en-US" altLang="ja-JP" sz="3200" dirty="0"/>
              <a:t>C</a:t>
            </a:r>
            <a:r>
              <a:rPr lang="ja-JP" altLang="en-US" sz="3200" dirty="0"/>
              <a:t>＃</a:t>
            </a:r>
          </a:p>
          <a:p>
            <a:endParaRPr lang="en-US" altLang="ja-JP" sz="3200" dirty="0"/>
          </a:p>
          <a:p>
            <a:pPr>
              <a:buFontTx/>
              <a:buChar char="•"/>
            </a:pPr>
            <a:r>
              <a:rPr lang="en-US" altLang="ja-JP" sz="3200" dirty="0"/>
              <a:t>Unity</a:t>
            </a:r>
            <a:r>
              <a:rPr lang="ja-JP" altLang="en-US" sz="3200" dirty="0"/>
              <a:t>内臓の</a:t>
            </a:r>
            <a:r>
              <a:rPr lang="en-US" altLang="ja-JP" sz="3200" dirty="0" err="1"/>
              <a:t>Monodevelop</a:t>
            </a:r>
            <a:r>
              <a:rPr lang="ja-JP" altLang="en-US" sz="3200" dirty="0"/>
              <a:t>でコーディング</a:t>
            </a:r>
            <a:endParaRPr lang="en-US" altLang="ja-JP" sz="3200" dirty="0"/>
          </a:p>
        </p:txBody>
      </p:sp>
    </p:spTree>
  </p:cSld>
  <p:clrMapOvr>
    <a:masterClrMapping/>
  </p:clrMapOvr>
  <p:transition spd="med" advTm="16204">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タイトル 1"/>
          <p:cNvSpPr>
            <a:spLocks noGrp="1"/>
          </p:cNvSpPr>
          <p:nvPr>
            <p:ph type="title"/>
          </p:nvPr>
        </p:nvSpPr>
        <p:spPr>
          <a:xfrm>
            <a:off x="323850" y="404813"/>
            <a:ext cx="7993063" cy="863600"/>
          </a:xfrm>
        </p:spPr>
        <p:txBody>
          <a:bodyPr/>
          <a:lstStyle/>
          <a:p>
            <a:r>
              <a:rPr lang="en-US" altLang="ja-JP" sz="4800" smtClean="0">
                <a:ea typeface="ＭＳ Ｐゴシック" charset="-128"/>
              </a:rPr>
              <a:t>Unity</a:t>
            </a:r>
            <a:r>
              <a:rPr lang="ja-JP" altLang="en-US" sz="4800" smtClean="0">
                <a:ea typeface="ＭＳ Ｐゴシック" charset="-128"/>
              </a:rPr>
              <a:t>と</a:t>
            </a:r>
            <a:r>
              <a:rPr lang="en-US" altLang="ja-JP" sz="4800" smtClean="0">
                <a:ea typeface="ＭＳ Ｐゴシック" charset="-128"/>
              </a:rPr>
              <a:t>Leap Motion</a:t>
            </a:r>
            <a:r>
              <a:rPr lang="ja-JP" altLang="en-US" sz="4800" smtClean="0">
                <a:ea typeface="ＭＳ Ｐゴシック" charset="-128"/>
              </a:rPr>
              <a:t>の連携</a:t>
            </a:r>
          </a:p>
        </p:txBody>
      </p:sp>
      <p:sp>
        <p:nvSpPr>
          <p:cNvPr id="29698" name="コンテンツ プレースホルダー 2"/>
          <p:cNvSpPr>
            <a:spLocks noGrp="1"/>
          </p:cNvSpPr>
          <p:nvPr>
            <p:ph idx="1"/>
          </p:nvPr>
        </p:nvSpPr>
        <p:spPr>
          <a:xfrm>
            <a:off x="323850" y="1557338"/>
            <a:ext cx="6911975" cy="4365625"/>
          </a:xfrm>
        </p:spPr>
        <p:txBody>
          <a:bodyPr/>
          <a:lstStyle/>
          <a:p>
            <a:r>
              <a:rPr lang="en-US" altLang="ja-JP" sz="3200" dirty="0" smtClean="0">
                <a:ea typeface="ＭＳ Ｐゴシック" charset="-128"/>
              </a:rPr>
              <a:t>Unity Assets for Leap motion Orion Beta</a:t>
            </a:r>
            <a:r>
              <a:rPr lang="ja-JP" altLang="en-US" sz="3200" dirty="0" smtClean="0">
                <a:ea typeface="ＭＳ Ｐゴシック" charset="-128"/>
              </a:rPr>
              <a:t>を使用</a:t>
            </a:r>
            <a:endParaRPr lang="en-US" altLang="ja-JP" sz="3200" dirty="0" smtClean="0">
              <a:ea typeface="ＭＳ Ｐゴシック" charset="-128"/>
            </a:endParaRPr>
          </a:p>
          <a:p>
            <a:endParaRPr lang="en-US" altLang="ja-JP" sz="3200" dirty="0" smtClean="0">
              <a:ea typeface="ＭＳ Ｐゴシック" charset="-128"/>
            </a:endParaRPr>
          </a:p>
          <a:p>
            <a:r>
              <a:rPr lang="en-US" altLang="ja-JP" sz="3200" dirty="0" smtClean="0">
                <a:ea typeface="ＭＳ Ｐゴシック" charset="-128"/>
              </a:rPr>
              <a:t>Unity</a:t>
            </a:r>
            <a:r>
              <a:rPr lang="ja-JP" altLang="en-US" sz="3200" dirty="0" smtClean="0">
                <a:ea typeface="ＭＳ Ｐゴシック" charset="-128"/>
              </a:rPr>
              <a:t>に最適化されていて、</a:t>
            </a:r>
            <a:r>
              <a:rPr lang="en-US" altLang="ja-JP" sz="3200" dirty="0" smtClean="0">
                <a:ea typeface="ＭＳ Ｐゴシック" charset="-128"/>
              </a:rPr>
              <a:t>Sample</a:t>
            </a:r>
            <a:r>
              <a:rPr lang="ja-JP" altLang="en-US" sz="3200" dirty="0" smtClean="0">
                <a:ea typeface="ＭＳ Ｐゴシック" charset="-128"/>
              </a:rPr>
              <a:t>も多くある</a:t>
            </a:r>
            <a:endParaRPr lang="en-US" altLang="ja-JP" sz="3200" dirty="0" smtClean="0">
              <a:ea typeface="ＭＳ Ｐゴシック" charset="-128"/>
            </a:endParaRPr>
          </a:p>
          <a:p>
            <a:endParaRPr lang="en-US" altLang="ja-JP" sz="3200" dirty="0" smtClean="0">
              <a:ea typeface="ＭＳ Ｐゴシック" charset="-128"/>
            </a:endParaRPr>
          </a:p>
          <a:p>
            <a:r>
              <a:rPr lang="en-US" altLang="ja-JP" sz="3200" dirty="0" smtClean="0">
                <a:ea typeface="ＭＳ Ｐゴシック" charset="-128"/>
              </a:rPr>
              <a:t>VR</a:t>
            </a:r>
            <a:r>
              <a:rPr lang="ja-JP" altLang="en-US" sz="3200" dirty="0" smtClean="0">
                <a:ea typeface="ＭＳ Ｐゴシック" charset="-128"/>
              </a:rPr>
              <a:t>用の開発が推奨されているが、デスクトップ環境でも扱える</a:t>
            </a:r>
            <a:endParaRPr lang="ja-JP" altLang="ja-JP" sz="3200" dirty="0" smtClean="0">
              <a:ea typeface="ＭＳ Ｐゴシック" charset="-128"/>
            </a:endParaRP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タイトル 1"/>
          <p:cNvSpPr>
            <a:spLocks noGrp="1"/>
          </p:cNvSpPr>
          <p:nvPr>
            <p:ph type="title"/>
          </p:nvPr>
        </p:nvSpPr>
        <p:spPr>
          <a:xfrm>
            <a:off x="468313" y="260350"/>
            <a:ext cx="7920037" cy="652463"/>
          </a:xfrm>
        </p:spPr>
        <p:txBody>
          <a:bodyPr/>
          <a:lstStyle/>
          <a:p>
            <a:r>
              <a:rPr lang="en-US" altLang="ja-JP" sz="4800" smtClean="0">
                <a:ea typeface="ＭＳ Ｐゴシック" charset="-128"/>
              </a:rPr>
              <a:t>Leap Motion</a:t>
            </a:r>
            <a:r>
              <a:rPr lang="ja-JP" altLang="en-US" sz="4800" smtClean="0">
                <a:ea typeface="ＭＳ Ｐゴシック" charset="-128"/>
              </a:rPr>
              <a:t>の認識範囲</a:t>
            </a:r>
          </a:p>
        </p:txBody>
      </p:sp>
      <p:sp>
        <p:nvSpPr>
          <p:cNvPr id="3" name="コンテンツ プレースホルダー 2"/>
          <p:cNvSpPr>
            <a:spLocks noGrp="1"/>
          </p:cNvSpPr>
          <p:nvPr>
            <p:ph idx="1"/>
          </p:nvPr>
        </p:nvSpPr>
        <p:spPr>
          <a:xfrm>
            <a:off x="323850" y="998538"/>
            <a:ext cx="8064500" cy="5327650"/>
          </a:xfrm>
        </p:spPr>
        <p:txBody>
          <a:bodyPr/>
          <a:lstStyle/>
          <a:p>
            <a:r>
              <a:rPr lang="ja-JP" altLang="en-US" sz="3200" dirty="0" smtClean="0">
                <a:ea typeface="ＭＳ Ｐゴシック" charset="-128"/>
              </a:rPr>
              <a:t>逆ピラミッド型の</a:t>
            </a:r>
            <a:r>
              <a:rPr lang="en-US" altLang="ja-JP" sz="3200" dirty="0" smtClean="0">
                <a:ea typeface="ＭＳ Ｐゴシック" charset="-128"/>
              </a:rPr>
              <a:t>3D</a:t>
            </a:r>
            <a:r>
              <a:rPr lang="ja-JP" altLang="en-US" sz="3200" dirty="0" smtClean="0">
                <a:ea typeface="ＭＳ Ｐゴシック" charset="-128"/>
              </a:rPr>
              <a:t>空間認識範囲</a:t>
            </a:r>
            <a:endParaRPr lang="en-US" altLang="ja-JP" sz="3200" dirty="0" smtClean="0">
              <a:ea typeface="ＭＳ Ｐゴシック" charset="-128"/>
            </a:endParaRPr>
          </a:p>
          <a:p>
            <a:pPr>
              <a:buFontTx/>
              <a:buNone/>
            </a:pPr>
            <a:r>
              <a:rPr lang="ja-JP" altLang="en-US" sz="3200" dirty="0" smtClean="0">
                <a:ea typeface="ＭＳ Ｐゴシック" charset="-128"/>
              </a:rPr>
              <a:t>　検出する角度は</a:t>
            </a:r>
            <a:r>
              <a:rPr lang="en-US" altLang="ja-JP" sz="3200" dirty="0" smtClean="0">
                <a:ea typeface="ＭＳ Ｐゴシック" charset="-128"/>
              </a:rPr>
              <a:t>110</a:t>
            </a:r>
            <a:r>
              <a:rPr lang="ja-JP" altLang="en-US" sz="3200" dirty="0" smtClean="0">
                <a:ea typeface="ＭＳ Ｐゴシック" charset="-128"/>
              </a:rPr>
              <a:t>度</a:t>
            </a:r>
            <a:endParaRPr lang="en-US" altLang="ja-JP" sz="3200" dirty="0" smtClean="0">
              <a:ea typeface="ＭＳ Ｐゴシック" charset="-128"/>
            </a:endParaRPr>
          </a:p>
          <a:p>
            <a:pPr>
              <a:buFontTx/>
              <a:buNone/>
            </a:pPr>
            <a:r>
              <a:rPr lang="ja-JP" altLang="en-US" sz="3200" dirty="0" smtClean="0">
                <a:ea typeface="ＭＳ Ｐゴシック" charset="-128"/>
              </a:rPr>
              <a:t>　低い位置で幅が</a:t>
            </a:r>
            <a:r>
              <a:rPr lang="en-US" altLang="ja-JP" sz="3200" dirty="0" smtClean="0">
                <a:ea typeface="ＭＳ Ｐゴシック" charset="-128"/>
              </a:rPr>
              <a:t>20cm,</a:t>
            </a:r>
            <a:r>
              <a:rPr lang="ja-JP" altLang="en-US" sz="3200" dirty="0" smtClean="0">
                <a:ea typeface="ＭＳ Ｐゴシック" charset="-128"/>
              </a:rPr>
              <a:t>高い位置で</a:t>
            </a:r>
            <a:r>
              <a:rPr lang="en-US" altLang="ja-JP" sz="3200" dirty="0" smtClean="0">
                <a:ea typeface="ＭＳ Ｐゴシック" charset="-128"/>
              </a:rPr>
              <a:t>70cm</a:t>
            </a:r>
            <a:r>
              <a:rPr lang="ja-JP" altLang="en-US" sz="3200" dirty="0" smtClean="0">
                <a:ea typeface="ＭＳ Ｐゴシック" charset="-128"/>
              </a:rPr>
              <a:t>が</a:t>
            </a:r>
            <a:endParaRPr lang="en-US" altLang="ja-JP" sz="3200" dirty="0" smtClean="0">
              <a:ea typeface="ＭＳ Ｐゴシック" charset="-128"/>
            </a:endParaRPr>
          </a:p>
          <a:p>
            <a:pPr>
              <a:buFontTx/>
              <a:buNone/>
            </a:pPr>
            <a:r>
              <a:rPr lang="ja-JP" altLang="en-US" sz="3200" dirty="0" smtClean="0">
                <a:ea typeface="ＭＳ Ｐゴシック" charset="-128"/>
              </a:rPr>
              <a:t>　範囲　　　　　　　　　</a:t>
            </a:r>
            <a:endParaRPr lang="en-US" altLang="ja-JP" sz="3200" dirty="0" smtClean="0">
              <a:ea typeface="ＭＳ Ｐゴシック" charset="-128"/>
            </a:endParaRPr>
          </a:p>
        </p:txBody>
      </p:sp>
      <p:pic>
        <p:nvPicPr>
          <p:cNvPr id="317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3038475"/>
            <a:ext cx="575945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2"/>
          <p:cNvSpPr txBox="1">
            <a:spLocks noChangeArrowheads="1"/>
          </p:cNvSpPr>
          <p:nvPr/>
        </p:nvSpPr>
        <p:spPr bwMode="auto">
          <a:xfrm>
            <a:off x="3446463" y="4581525"/>
            <a:ext cx="657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just"/>
            <a:r>
              <a:rPr lang="en-US" altLang="ja-JP" sz="900">
                <a:latin typeface="Century" pitchFamily="18" charset="0"/>
                <a:ea typeface="ＭＳ 明朝" pitchFamily="17" charset="-128"/>
                <a:cs typeface="ＭＳ Ｐゴシック" charset="-128"/>
              </a:rPr>
              <a:t>110</a:t>
            </a:r>
            <a:r>
              <a:rPr lang="ja-JP" altLang="en-US" sz="900">
                <a:latin typeface="Century" pitchFamily="18" charset="0"/>
                <a:ea typeface="ＭＳ 明朝" pitchFamily="17" charset="-128"/>
                <a:cs typeface="ＭＳ Ｐゴシック" charset="-128"/>
              </a:rPr>
              <a:t>度</a:t>
            </a:r>
            <a:endParaRPr lang="ja-JP" altLang="en-US">
              <a:ea typeface="ＭＳ 明朝" pitchFamily="17" charset="-128"/>
              <a:cs typeface="ＭＳ Ｐゴシック" charset="-128"/>
            </a:endParaRPr>
          </a:p>
        </p:txBody>
      </p:sp>
      <p:pic>
        <p:nvPicPr>
          <p:cNvPr id="3174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913" y="5810250"/>
            <a:ext cx="12430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2238" y="4913313"/>
            <a:ext cx="356552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36257">
            <a:off x="1697038" y="3230563"/>
            <a:ext cx="499745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85800" y="2747963"/>
            <a:ext cx="7772400" cy="1362075"/>
          </a:xfrm>
        </p:spPr>
        <p:txBody>
          <a:bodyPr/>
          <a:lstStyle/>
          <a:p>
            <a:r>
              <a:rPr lang="ja-JP" altLang="en-US" sz="4800" cap="none" dirty="0" smtClean="0">
                <a:ea typeface="ＭＳ Ｐゴシック" charset="-128"/>
              </a:rPr>
              <a:t>３．積み木ゲームについて</a:t>
            </a:r>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ユーザー定義 1">
      <a:dk1>
        <a:srgbClr val="FFFFFF"/>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ja-JP"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ja-JP" sz="1800" b="0"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2E3236"/>
        </a:lt2>
        <a:accent1>
          <a:srgbClr val="B26920"/>
        </a:accent1>
        <a:accent2>
          <a:srgbClr val="6F7F8D"/>
        </a:accent2>
        <a:accent3>
          <a:srgbClr val="FFFFFF"/>
        </a:accent3>
        <a:accent4>
          <a:srgbClr val="404040"/>
        </a:accent4>
        <a:accent5>
          <a:srgbClr val="D5B9AB"/>
        </a:accent5>
        <a:accent6>
          <a:srgbClr val="64727F"/>
        </a:accent6>
        <a:hlink>
          <a:srgbClr val="EEC72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2E3236"/>
        </a:lt2>
        <a:accent1>
          <a:srgbClr val="9BB6EE"/>
        </a:accent1>
        <a:accent2>
          <a:srgbClr val="6F7F8D"/>
        </a:accent2>
        <a:accent3>
          <a:srgbClr val="FFFFFF"/>
        </a:accent3>
        <a:accent4>
          <a:srgbClr val="404040"/>
        </a:accent4>
        <a:accent5>
          <a:srgbClr val="CBD7F5"/>
        </a:accent5>
        <a:accent6>
          <a:srgbClr val="64727F"/>
        </a:accent6>
        <a:hlink>
          <a:srgbClr val="84AAF3"/>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3E3B55"/>
        </a:lt2>
        <a:accent1>
          <a:srgbClr val="8D8DC2"/>
        </a:accent1>
        <a:accent2>
          <a:srgbClr val="777777"/>
        </a:accent2>
        <a:accent3>
          <a:srgbClr val="FFFFFF"/>
        </a:accent3>
        <a:accent4>
          <a:srgbClr val="404040"/>
        </a:accent4>
        <a:accent5>
          <a:srgbClr val="C5C5DD"/>
        </a:accent5>
        <a:accent6>
          <a:srgbClr val="6B6B6B"/>
        </a:accent6>
        <a:hlink>
          <a:srgbClr val="C0C0C0"/>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26231E"/>
        </a:lt2>
        <a:accent1>
          <a:srgbClr val="D69F8C"/>
        </a:accent1>
        <a:accent2>
          <a:srgbClr val="AD8D82"/>
        </a:accent2>
        <a:accent3>
          <a:srgbClr val="FFFFFF"/>
        </a:accent3>
        <a:accent4>
          <a:srgbClr val="404040"/>
        </a:accent4>
        <a:accent5>
          <a:srgbClr val="E8CDC5"/>
        </a:accent5>
        <a:accent6>
          <a:srgbClr val="9C7F75"/>
        </a:accent6>
        <a:hlink>
          <a:srgbClr val="676068"/>
        </a:hlink>
        <a:folHlink>
          <a:srgbClr val="DDDDDD"/>
        </a:folHlink>
      </a:clrScheme>
      <a:clrMap bg1="lt1" tx1="dk1" bg2="lt2" tx2="dk2" accent1="accent1" accent2="accent2" accent3="accent3" accent4="accent4" accent5="accent5" accent6="accent6" hlink="hlink" folHlink="folHlink"/>
    </a:extraClrScheme>
    <a:extraClrScheme>
      <a:clrScheme name="template 15">
        <a:dk1>
          <a:srgbClr val="4D4D4D"/>
        </a:dk1>
        <a:lt1>
          <a:srgbClr val="FFFFFF"/>
        </a:lt1>
        <a:dk2>
          <a:srgbClr val="4D4D4D"/>
        </a:dk2>
        <a:lt2>
          <a:srgbClr val="1F1111"/>
        </a:lt2>
        <a:accent1>
          <a:srgbClr val="393939"/>
        </a:accent1>
        <a:accent2>
          <a:srgbClr val="727272"/>
        </a:accent2>
        <a:accent3>
          <a:srgbClr val="FFFFFF"/>
        </a:accent3>
        <a:accent4>
          <a:srgbClr val="404040"/>
        </a:accent4>
        <a:accent5>
          <a:srgbClr val="AEAEAE"/>
        </a:accent5>
        <a:accent6>
          <a:srgbClr val="676767"/>
        </a:accent6>
        <a:hlink>
          <a:srgbClr val="D42424"/>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3190</TotalTime>
  <Words>384</Words>
  <Application>Microsoft Office PowerPoint</Application>
  <PresentationFormat>画面に合わせる (4:3)</PresentationFormat>
  <Paragraphs>132</Paragraphs>
  <Slides>24</Slides>
  <Notes>24</Notes>
  <HiddenSlides>0</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Arial</vt:lpstr>
      <vt:lpstr>ＭＳ Ｐゴシック</vt:lpstr>
      <vt:lpstr>Calibri</vt:lpstr>
      <vt:lpstr>Century</vt:lpstr>
      <vt:lpstr>ＭＳ 明朝</vt:lpstr>
      <vt:lpstr>template</vt:lpstr>
      <vt:lpstr>Leap Motionを用いた 積み木ゲームの作成</vt:lpstr>
      <vt:lpstr>１．目的</vt:lpstr>
      <vt:lpstr>PowerPoint プレゼンテーション</vt:lpstr>
      <vt:lpstr>２．研究概要</vt:lpstr>
      <vt:lpstr>PowerPoint プレゼンテーション</vt:lpstr>
      <vt:lpstr>PowerPoint プレゼンテーション</vt:lpstr>
      <vt:lpstr>UnityとLeap Motionの連携</vt:lpstr>
      <vt:lpstr>Leap Motionの認識範囲</vt:lpstr>
      <vt:lpstr>３．積み木ゲームについて</vt:lpstr>
      <vt:lpstr>積み木ゲームの流れ</vt:lpstr>
      <vt:lpstr>４．実験結果</vt:lpstr>
      <vt:lpstr>サンプルプログラム</vt:lpstr>
      <vt:lpstr>サンプルプログラムの      　実行画面</vt:lpstr>
      <vt:lpstr>実行結果</vt:lpstr>
      <vt:lpstr>ステップ2の判定について</vt:lpstr>
      <vt:lpstr>接触判定</vt:lpstr>
      <vt:lpstr>正誤判定</vt:lpstr>
      <vt:lpstr>正誤判定</vt:lpstr>
      <vt:lpstr>正誤判定</vt:lpstr>
      <vt:lpstr>５．終わりに</vt:lpstr>
      <vt:lpstr>進捗状況</vt:lpstr>
      <vt:lpstr>今後の課題</vt:lpstr>
      <vt:lpstr>作業計画</vt:lpstr>
      <vt:lpstr>ご清聴ありがとうございました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Leap Motion</dc:title>
  <dc:creator>h27cis16</dc:creator>
  <cp:lastModifiedBy>h27cis12</cp:lastModifiedBy>
  <cp:revision>120</cp:revision>
  <cp:lastPrinted>2016-12-21T06:39:47Z</cp:lastPrinted>
  <dcterms:created xsi:type="dcterms:W3CDTF">2016-08-26T00:38:58Z</dcterms:created>
  <dcterms:modified xsi:type="dcterms:W3CDTF">2016-12-22T00:29:56Z</dcterms:modified>
</cp:coreProperties>
</file>